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87" r:id="rId3"/>
    <p:sldId id="286" r:id="rId4"/>
    <p:sldId id="2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6"/>
    <p:restoredTop sz="94030"/>
  </p:normalViewPr>
  <p:slideViewPr>
    <p:cSldViewPr snapToGrid="0" snapToObjects="1">
      <p:cViewPr varScale="1">
        <p:scale>
          <a:sx n="75" d="100"/>
          <a:sy n="75" d="100"/>
        </p:scale>
        <p:origin x="110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27E36-774F-6749-BBC1-C5871690797B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0FCBA-E7E0-7542-9C85-A819D045D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77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ความสามัคคีนั้นมีอานุภาพ สามารถส่องให้ทั่วทั้งพิภพสว่างไสว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0FCBA-E7E0-7542-9C85-A819D045D5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08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F8-3A67-2D40-9CD4-7B1455828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164BB-FB2E-A044-B2C5-DA68732ED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F1743-5C2F-7449-BDDE-5174CC835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C3B7C-DEBD-604C-BE60-27A79A23F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A79C9-847D-D24B-8107-0CABCA6D8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0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771DD-7F3F-9342-AB00-28A120C5C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8420C-CC6E-074F-BF3B-9431E3288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5A4D1-8BC8-3840-ACB4-7F52E7262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E9169-3F87-0441-879C-4CA59C76E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1F38D-6ED3-344E-937F-D3AA4B8FE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3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8808C5-6DE3-D34B-979B-2DFB4B904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F36676-748D-9C41-BC4E-6CD1F0964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9B41C-D273-3A48-8E35-C4F2E3CD4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CAC6-B466-B441-BB98-F00A820EF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96B22-3F1B-5846-B61B-C537BC826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0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20706-477F-E744-975A-DE61330A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23964-35B4-8D45-ACCC-F030246CA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12180-6F0A-C648-9F35-273607EE6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A5031-7EF8-8B43-B9F1-6EEF5081B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B3353-3EB3-8946-BA26-B06F22BC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2E6C8-36C2-1E46-A893-1E21DE40B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9AF03-BCA7-644E-8BC2-ADDB1ED6B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C5FDA-9B8D-5644-9096-0ABD6C3B8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C09BC-0718-D74B-95C9-63F500CAC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CEA70-FA6A-564D-8949-BCDAB85EE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3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BF783-BBF1-5E4C-9673-E4F4817F8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F3ACD-E9EC-9D42-97CF-1E7BD8ADAC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9B4C6-A3E9-B549-B7B6-EB5025FA7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E836-13C4-E94E-A054-55014CC92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608F43-CA6B-EF46-98A1-6E7D28236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5764C-EA66-1442-9815-3A3B1750B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4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4E210-CEB3-FE4D-BFF4-4EEEE3032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70E2C-BA24-FD4B-9C1B-BF7849C7D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2F70E3-23BE-2640-BDF1-F9C2B17FD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93A7C8-51F8-7A4B-BA91-423CA6FDF5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3638D3-5BA6-8F4B-90C1-255A48BE23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3988D4-D379-BC41-A401-4BD8E81C3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B472A1-E123-8649-81A0-DB42741B2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8666F2-62F1-954C-9FBA-10709278E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5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EB9BC-7E9C-D749-85B5-585EDFE71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89D153-3EDD-5649-BCE1-F152B6D9F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F576D-50E5-E54E-8F5F-7BEB7558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1D0CD-26A8-BA41-8865-4F8F02C6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01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343DA9-4CA3-2C44-92BF-523D22C23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BE2CAF-7809-A042-B63F-915F31A5A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0B6D0-2973-BE4C-8080-33BE281C7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1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55FCB-9436-4B49-AE34-83A6EA35E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52076-2E9D-EE46-A1C4-4CC306909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7E117A-F978-8F4A-A162-3ACF3C28E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F51E6-DF2B-E242-B984-3096C052A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B3688-7248-2E48-92F4-CBB131C53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78076-E29E-9C4B-A17F-13B2A0E5A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1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0B813-BB00-AE47-B0E2-A3DC28738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9663D3-D982-1C45-9EF2-D421F73EC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8E1D5-6445-6B47-B75B-EC271BF2E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4FAFF-F426-D645-9C66-1C6E9ADBB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C03034-0236-A444-984D-389866F0B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2143B6-17C9-2F46-926A-E528DCDF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FFACE8-57F4-B646-90AF-6549F70BD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100C80-F08D-A844-9103-E27B7618A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5B1C4-A833-564C-9C7B-52F6C729BF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5786F-C29E-5147-BE8E-FB16012D580F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D0349-B8BE-1949-A17D-5CADCE156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228D7-E8DD-F84E-B744-693E873D11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C9E7D-E8D9-A74F-B40B-4CC340139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55B2ED-7017-B643-9C5A-AFDC201AA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6478" y="5836204"/>
            <a:ext cx="9144000" cy="165576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FFC000"/>
                </a:solidFill>
              </a:rPr>
              <a:t>12-14 August,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F3217D-38B6-DF4A-A991-08D8A4656F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3" r="18013"/>
          <a:stretch/>
        </p:blipFill>
        <p:spPr>
          <a:xfrm>
            <a:off x="5575894" y="2311650"/>
            <a:ext cx="2376121" cy="2051628"/>
          </a:xfrm>
          <a:prstGeom prst="rect">
            <a:avLst/>
          </a:prstGeom>
        </p:spPr>
      </p:pic>
      <p:pic>
        <p:nvPicPr>
          <p:cNvPr id="1026" name="Picture 2" descr="An Abundance Of Diverse Beautiful Blooming Flowers In One Summer ...">
            <a:extLst>
              <a:ext uri="{FF2B5EF4-FFF2-40B4-BE49-F238E27FC236}">
                <a16:creationId xmlns:a16="http://schemas.microsoft.com/office/drawing/2014/main" id="{694679C4-94FE-A241-BF58-633C6FA84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360" y="2159349"/>
            <a:ext cx="4881781" cy="324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43CBDF0-F28E-2C42-A260-344E40954776}"/>
              </a:ext>
            </a:extLst>
          </p:cNvPr>
          <p:cNvSpPr txBox="1">
            <a:spLocks/>
          </p:cNvSpPr>
          <p:nvPr/>
        </p:nvSpPr>
        <p:spPr>
          <a:xfrm>
            <a:off x="52251" y="559630"/>
            <a:ext cx="12139749" cy="15592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400" b="1" dirty="0">
                <a:solidFill>
                  <a:srgbClr val="FFFF00"/>
                </a:solidFill>
              </a:rPr>
              <a:t> </a:t>
            </a:r>
            <a:r>
              <a:rPr lang="th-TH" sz="4800" b="1" dirty="0">
                <a:solidFill>
                  <a:srgbClr val="FFFF00"/>
                </a:solidFill>
              </a:rPr>
              <a:t>เข้าร่วมรี</a:t>
            </a:r>
            <a:r>
              <a:rPr lang="th-TH" sz="4800" b="1" dirty="0" err="1">
                <a:solidFill>
                  <a:srgbClr val="FFFF00"/>
                </a:solidFill>
              </a:rPr>
              <a:t>ท</a:t>
            </a:r>
            <a:r>
              <a:rPr lang="th-TH" sz="4800" b="1" dirty="0">
                <a:solidFill>
                  <a:srgbClr val="FFFF00"/>
                </a:solidFill>
              </a:rPr>
              <a:t>รี</a:t>
            </a:r>
            <a:r>
              <a:rPr lang="th-TH" sz="4800" b="1" dirty="0" err="1">
                <a:solidFill>
                  <a:srgbClr val="FFFF00"/>
                </a:solidFill>
              </a:rPr>
              <a:t>ท</a:t>
            </a:r>
            <a:r>
              <a:rPr lang="th-TH" sz="4800" b="1" dirty="0">
                <a:solidFill>
                  <a:srgbClr val="FFFF00"/>
                </a:solidFill>
              </a:rPr>
              <a:t>กับทีม(ทำงาน)วังทองหลาง</a:t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3200" b="1" cap="small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Wangthonglung Team Retreat</a:t>
            </a:r>
            <a:br>
              <a:rPr lang="en-US" sz="2800" b="1" cap="small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i="1" strike="sngStrike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542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E062E5-3FFC-1E4F-BED8-EC0908810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627" y="-63339"/>
            <a:ext cx="7066547" cy="706654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FF36294-C105-4040-B96E-2FF98217D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627" y="0"/>
            <a:ext cx="7066547" cy="706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09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E062E5-3FFC-1E4F-BED8-EC0908810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2" y="-52506"/>
            <a:ext cx="6989330" cy="698933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05D2C7E-FC24-5B4F-A438-094E488C09FA}"/>
              </a:ext>
            </a:extLst>
          </p:cNvPr>
          <p:cNvSpPr/>
          <p:nvPr/>
        </p:nvSpPr>
        <p:spPr>
          <a:xfrm>
            <a:off x="6815908" y="3567511"/>
            <a:ext cx="511858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2738" algn="ctr">
              <a:spcAft>
                <a:spcPts val="0"/>
              </a:spcAft>
            </a:pP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“Remember, </a:t>
            </a:r>
          </a:p>
          <a:p>
            <a:pPr marL="312738" algn="ctr">
              <a:spcAft>
                <a:spcPts val="0"/>
              </a:spcAft>
            </a:pP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whether or not I be on earth, </a:t>
            </a:r>
          </a:p>
          <a:p>
            <a:pPr marL="312738" algn="ctr">
              <a:spcAft>
                <a:spcPts val="0"/>
              </a:spcAft>
            </a:pP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My presence will be with you always.”</a:t>
            </a:r>
            <a:endParaRPr lang="en-US" sz="2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5BC7D3-570F-464D-87BD-72D9C1E179A2}"/>
              </a:ext>
            </a:extLst>
          </p:cNvPr>
          <p:cNvSpPr/>
          <p:nvPr/>
        </p:nvSpPr>
        <p:spPr>
          <a:xfrm>
            <a:off x="6815908" y="956442"/>
            <a:ext cx="527099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2738" algn="ctr">
              <a:spcAft>
                <a:spcPts val="0"/>
              </a:spcAft>
            </a:pPr>
            <a:r>
              <a:rPr lang="th-TH" sz="4400" b="1" dirty="0">
                <a:solidFill>
                  <a:srgbClr val="0070C0"/>
                </a:solidFill>
              </a:rPr>
              <a:t>“ไม่ว่าเราอยู่บนโลกนี้หรือไม่  </a:t>
            </a:r>
            <a:endParaRPr lang="en-US" sz="4400" b="1" dirty="0">
              <a:solidFill>
                <a:srgbClr val="0070C0"/>
              </a:solidFill>
            </a:endParaRPr>
          </a:p>
          <a:p>
            <a:pPr marL="312738" algn="ctr">
              <a:spcAft>
                <a:spcPts val="0"/>
              </a:spcAft>
            </a:pPr>
            <a:r>
              <a:rPr lang="th-TH" sz="4400" b="1" dirty="0">
                <a:solidFill>
                  <a:srgbClr val="0070C0"/>
                </a:solidFill>
              </a:rPr>
              <a:t>จงจำไว้ว่าเราจะอยู่กับเจ้าเสมอ” </a:t>
            </a:r>
            <a:endParaRPr lang="en-US" sz="4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8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FE87E-625B-2B4C-822C-9AA2FD192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8800"/>
            <a:ext cx="10515600" cy="5618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0070C0"/>
                </a:solidFill>
              </a:rPr>
              <a:t>“So powerful is the light of unity that it can illuminate the whole world”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A6EF80-B7B8-F442-B7C4-AEF7245E7A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63627" cy="68740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17818" y="5779869"/>
            <a:ext cx="11842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dirty="0">
                <a:solidFill>
                  <a:schemeClr val="bg1"/>
                </a:solidFill>
              </a:rPr>
              <a:t>ความสามัคคีนั้นมีอานุภาพ สามารถส่องให้ทั่วทั้งพิภพสว่างไสว</a:t>
            </a:r>
          </a:p>
        </p:txBody>
      </p:sp>
    </p:spTree>
    <p:extLst>
      <p:ext uri="{BB962C8B-B14F-4D97-AF65-F5344CB8AC3E}">
        <p14:creationId xmlns:p14="http://schemas.microsoft.com/office/powerpoint/2010/main" val="2137375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2462</TotalTime>
  <Words>104</Words>
  <Application>Microsoft Office PowerPoint</Application>
  <PresentationFormat>Widescreen</PresentationFormat>
  <Paragraphs>11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Vaughan Smith</cp:lastModifiedBy>
  <cp:revision>135</cp:revision>
  <dcterms:created xsi:type="dcterms:W3CDTF">2020-07-21T04:15:49Z</dcterms:created>
  <dcterms:modified xsi:type="dcterms:W3CDTF">2022-08-05T07:41:39Z</dcterms:modified>
</cp:coreProperties>
</file>