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856" r:id="rId3"/>
    <p:sldId id="853" r:id="rId4"/>
    <p:sldId id="857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2"/>
    <p:restoredTop sz="94112"/>
  </p:normalViewPr>
  <p:slideViewPr>
    <p:cSldViewPr snapToGrid="0" snapToObjects="1">
      <p:cViewPr varScale="1">
        <p:scale>
          <a:sx n="75" d="100"/>
          <a:sy n="75" d="100"/>
        </p:scale>
        <p:origin x="7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7E36-774F-6749-BBC1-C5871690797B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FCBA-E7E0-7542-9C85-A819D045D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7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1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F8-3A67-2D40-9CD4-7B145582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164BB-FB2E-A044-B2C5-DA68732E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1743-5C2F-7449-BDDE-5174CC83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C3B7C-DEBD-604C-BE60-27A79A23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79C9-847D-D24B-8107-0CABCA6D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71DD-7F3F-9342-AB00-28A120C5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420C-CC6E-074F-BF3B-9431E3288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A4D1-8BC8-3840-ACB4-7F52E726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9169-3F87-0441-879C-4CA59C76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F38D-6ED3-344E-937F-D3AA4B8F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808C5-6DE3-D34B-979B-2DFB4B904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36676-748D-9C41-BC4E-6CD1F0964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9B41C-D273-3A48-8E35-C4F2E3CD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C6-B466-B441-BB98-F00A820E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6B22-3F1B-5846-B61B-C537BC82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706-477F-E744-975A-DE61330A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3964-35B4-8D45-ACCC-F030246C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12180-6F0A-C648-9F35-273607E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5031-7EF8-8B43-B9F1-6EEF5081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3353-3EB3-8946-BA26-B06F22BC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E6C8-36C2-1E46-A893-1E21DE40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9AF03-BCA7-644E-8BC2-ADDB1ED6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C5FDA-9B8D-5644-9096-0ABD6C3B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C09BC-0718-D74B-95C9-63F500CA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EA70-FA6A-564D-8949-BCDAB85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F783-BBF1-5E4C-9673-E4F4817F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3ACD-E9EC-9D42-97CF-1E7BD8ADA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9B4C6-A3E9-B549-B7B6-EB5025FA7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E836-13C4-E94E-A054-55014CC9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8F43-CA6B-EF46-98A1-6E7D2823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5764C-EA66-1442-9815-3A3B1750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E210-CEB3-FE4D-BFF4-4EEEE3032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0E2C-BA24-FD4B-9C1B-BF7849C7D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F70E3-23BE-2640-BDF1-F9C2B17F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3A7C8-51F8-7A4B-BA91-423CA6FDF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638D3-5BA6-8F4B-90C1-255A48BE2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988D4-D379-BC41-A401-4BD8E81C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472A1-E123-8649-81A0-DB42741B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666F2-62F1-954C-9FBA-10709278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5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9BC-7E9C-D749-85B5-585EDFE7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9D153-3EDD-5649-BCE1-F152B6D9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F576D-50E5-E54E-8F5F-7BEB7558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1D0CD-26A8-BA41-8865-4F8F02C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43DA9-4CA3-2C44-92BF-523D22C2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E2CAF-7809-A042-B63F-915F31A5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0B6D0-2973-BE4C-8080-33BE281C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55FCB-9436-4B49-AE34-83A6EA35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2076-2E9D-EE46-A1C4-4CC30690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E117A-F978-8F4A-A162-3ACF3C28E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F51E6-DF2B-E242-B984-3096C052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3688-7248-2E48-92F4-CBB131C5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78076-E29E-9C4B-A17F-13B2A0E5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B813-BB00-AE47-B0E2-A3DC2873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663D3-D982-1C45-9EF2-D421F73EC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8E1D5-6445-6B47-B75B-EC271BF2E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4FAFF-F426-D645-9C66-1C6E9ADB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3034-0236-A444-984D-389866F0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143B6-17C9-2F46-926A-E528DCDF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FACE8-57F4-B646-90AF-6549F70B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00C80-F08D-A844-9103-E27B7618A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5B1C4-A833-564C-9C7B-52F6C729B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0349-B8BE-1949-A17D-5CADCE156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28D7-E8DD-F84E-B744-693E873D1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" y="4935691"/>
            <a:ext cx="12139749" cy="155926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FF00"/>
                </a:solidFill>
              </a:rPr>
              <a:t> </a:t>
            </a:r>
            <a:r>
              <a:rPr lang="th-TH" sz="3600" b="1" dirty="0">
                <a:solidFill>
                  <a:srgbClr val="FFFF00"/>
                </a:solidFill>
              </a:rPr>
              <a:t>เข้าร่วมรี</a:t>
            </a:r>
            <a:r>
              <a:rPr lang="th-TH" sz="3600" b="1" dirty="0" err="1">
                <a:solidFill>
                  <a:srgbClr val="FFFF00"/>
                </a:solidFill>
              </a:rPr>
              <a:t>ท</a:t>
            </a:r>
            <a:r>
              <a:rPr lang="th-TH" sz="3600" b="1" dirty="0">
                <a:solidFill>
                  <a:srgbClr val="FFFF00"/>
                </a:solidFill>
              </a:rPr>
              <a:t>รี</a:t>
            </a:r>
            <a:r>
              <a:rPr lang="th-TH" sz="3600" b="1" dirty="0" err="1">
                <a:solidFill>
                  <a:srgbClr val="FFFF00"/>
                </a:solidFill>
              </a:rPr>
              <a:t>ท</a:t>
            </a:r>
            <a:r>
              <a:rPr lang="th-TH" sz="3600" b="1" dirty="0">
                <a:solidFill>
                  <a:srgbClr val="FFFF00"/>
                </a:solidFill>
              </a:rPr>
              <a:t>กับทีม(ทำงาน)วังทองหลาง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4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Wangthonglung Team Retreat</a:t>
            </a:r>
            <a:br>
              <a:rPr lang="en-US" sz="24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3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C000"/>
                </a:solidFill>
              </a:rPr>
              <a:t>12-14 August, 2020</a:t>
            </a:r>
            <a:endParaRPr lang="en-US" sz="2400" b="1" i="1" strike="sngStrike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C20C76-F692-3C4F-981C-D85EFF7A1279}"/>
              </a:ext>
            </a:extLst>
          </p:cNvPr>
          <p:cNvSpPr txBox="1"/>
          <p:nvPr/>
        </p:nvSpPr>
        <p:spPr>
          <a:xfrm>
            <a:off x="996043" y="587830"/>
            <a:ext cx="108421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err="1">
                <a:solidFill>
                  <a:srgbClr val="FFFF00"/>
                </a:solidFill>
              </a:rPr>
              <a:t>การทำ</a:t>
            </a:r>
            <a:r>
              <a:rPr lang="th-TH" sz="6000" b="1" dirty="0">
                <a:solidFill>
                  <a:srgbClr val="FFFF00"/>
                </a:solidFill>
              </a:rPr>
              <a:t>สมาธิในความประเสริฐของเรา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Meditating on our nobility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05372-277A-0A43-9E8A-D4AB3A581FE4}"/>
              </a:ext>
            </a:extLst>
          </p:cNvPr>
          <p:cNvSpPr txBox="1"/>
          <p:nvPr/>
        </p:nvSpPr>
        <p:spPr>
          <a:xfrm>
            <a:off x="4685664" y="3755573"/>
            <a:ext cx="45719" cy="467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What is Western Meditation?">
            <a:extLst>
              <a:ext uri="{FF2B5EF4-FFF2-40B4-BE49-F238E27FC236}">
                <a16:creationId xmlns:a16="http://schemas.microsoft.com/office/drawing/2014/main" id="{188898E4-FCA5-4E4C-B4BE-2FE01F4C1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40" y="2172887"/>
            <a:ext cx="3798176" cy="262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54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"/>
            <a:ext cx="12192000" cy="838203"/>
          </a:xfrm>
          <a:solidFill>
            <a:srgbClr val="0099FF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99FF"/>
                </a:solidFill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60513-229A-6F41-9F12-BB8D786DBB6B}"/>
              </a:ext>
            </a:extLst>
          </p:cNvPr>
          <p:cNvSpPr txBox="1"/>
          <p:nvPr/>
        </p:nvSpPr>
        <p:spPr>
          <a:xfrm>
            <a:off x="914400" y="1306286"/>
            <a:ext cx="1060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3C47E6-0F90-2147-9205-F42BB26A021B}"/>
              </a:ext>
            </a:extLst>
          </p:cNvPr>
          <p:cNvSpPr txBox="1"/>
          <p:nvPr/>
        </p:nvSpPr>
        <p:spPr>
          <a:xfrm>
            <a:off x="538843" y="1159329"/>
            <a:ext cx="109825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มันเป็นความจริงที่ไม่ต้องพิสูจน์ว่าขณะที่ท่านเข้าสมาธิท่านก็กำลังพูดกับจิตวิญญาณของท่านในสภาพของจิตนั้นท่านใส่ปัญหาแก่จิตวิญญาณของท่านและจิตวิญญาณของท่านก็ตอบแสงสว่างก็กระจ่างขึ้นและความจริงก็ปรากฏออกมา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     - </a:t>
            </a:r>
            <a:r>
              <a:rPr lang="th-TH" sz="2800" dirty="0"/>
              <a:t>พระอับดุลบาฮา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D0AE5-9D4D-F84D-8310-01CF0D4F2ADC}"/>
              </a:ext>
            </a:extLst>
          </p:cNvPr>
          <p:cNvSpPr txBox="1"/>
          <p:nvPr/>
        </p:nvSpPr>
        <p:spPr>
          <a:xfrm>
            <a:off x="636814" y="4000500"/>
            <a:ext cx="85561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It is an axiomatic fact that while you meditate you are speaking with your</a:t>
            </a:r>
          </a:p>
          <a:p>
            <a:r>
              <a:rPr lang="en-US" sz="2000" dirty="0"/>
              <a:t> own spirit. In that state of mind you put certain questions to your </a:t>
            </a:r>
          </a:p>
          <a:p>
            <a:r>
              <a:rPr lang="en-US" sz="2000" dirty="0"/>
              <a:t>spirit and the spirit answers: the light breaks forth and the reality is revealed.</a:t>
            </a:r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/>
              <a:t>         -  Abdu’l-Baha</a:t>
            </a:r>
          </a:p>
          <a:p>
            <a:endParaRPr lang="en-US" dirty="0"/>
          </a:p>
        </p:txBody>
      </p:sp>
      <p:pic>
        <p:nvPicPr>
          <p:cNvPr id="7" name="Picture 2" descr="Meditation: In Depth | NCCIH">
            <a:extLst>
              <a:ext uri="{FF2B5EF4-FFF2-40B4-BE49-F238E27FC236}">
                <a16:creationId xmlns:a16="http://schemas.microsoft.com/office/drawing/2014/main" id="{A00EA501-053C-CF45-A875-4E059B05A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15957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36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7CC-509F-D949-AF77-E81D2E15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"/>
            <a:ext cx="12192000" cy="838203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99FF"/>
                </a:solidFill>
              </a:rPr>
              <a:t>.</a:t>
            </a:r>
            <a:br>
              <a:rPr lang="en-US" sz="4400" b="1" dirty="0">
                <a:solidFill>
                  <a:srgbClr val="0099FF"/>
                </a:solidFill>
              </a:rPr>
            </a:br>
            <a:endParaRPr lang="en-US" sz="4400" b="1" dirty="0">
              <a:solidFill>
                <a:srgbClr val="0099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60513-229A-6F41-9F12-BB8D786DBB6B}"/>
              </a:ext>
            </a:extLst>
          </p:cNvPr>
          <p:cNvSpPr txBox="1"/>
          <p:nvPr/>
        </p:nvSpPr>
        <p:spPr>
          <a:xfrm>
            <a:off x="914400" y="1306286"/>
            <a:ext cx="1060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298CD-6BBF-4943-B38A-158BAB596980}"/>
              </a:ext>
            </a:extLst>
          </p:cNvPr>
          <p:cNvSpPr/>
          <p:nvPr/>
        </p:nvSpPr>
        <p:spPr>
          <a:xfrm>
            <a:off x="620486" y="385658"/>
            <a:ext cx="105156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800" b="1" i="1" dirty="0"/>
          </a:p>
          <a:p>
            <a:r>
              <a:rPr lang="th-TH" sz="3800" b="1" dirty="0"/>
              <a:t>ดูกร  บุตรแห่งชีวิต</a:t>
            </a:r>
            <a:r>
              <a:rPr lang="en-GB" sz="2400" b="1" dirty="0"/>
              <a:t>!</a:t>
            </a:r>
            <a:endParaRPr lang="en-US" sz="2400" b="1" dirty="0"/>
          </a:p>
          <a:p>
            <a:r>
              <a:rPr lang="th-TH" sz="3800" dirty="0"/>
              <a:t>เรา</a:t>
            </a:r>
            <a:r>
              <a:rPr lang="th-TH" sz="3800" dirty="0" err="1"/>
              <a:t>เนรมิตร</a:t>
            </a:r>
            <a:r>
              <a:rPr lang="th-TH" sz="3800" dirty="0"/>
              <a:t>เจ้าด้วยมือแห่งอานุภาพ  และสร้างเจ้าด้วยนิ้วแห่งพลัง  และใส่สาระแห่งแสงสว่างของเราไว้ในตัวเจ้า  จงพึงพอใจกับสิ่งนี้และอย่าแสวงหาสิ่งอื่นใด  เพราะงานของเราสมบูรณ์และบัญชาของเราผูกมัด  อย่าได้ตั้งคำถามหรือสงสัย</a:t>
            </a:r>
            <a:endParaRPr lang="en-US" sz="3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B9DF3-6B40-284D-ACBB-12D9E13D0CAF}"/>
              </a:ext>
            </a:extLst>
          </p:cNvPr>
          <p:cNvSpPr txBox="1"/>
          <p:nvPr/>
        </p:nvSpPr>
        <p:spPr>
          <a:xfrm>
            <a:off x="751114" y="3837214"/>
            <a:ext cx="10384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 Son of Being! </a:t>
            </a:r>
            <a:br>
              <a:rPr lang="en-US" sz="2400" dirty="0"/>
            </a:br>
            <a:r>
              <a:rPr lang="en-US" sz="2400" dirty="0"/>
              <a:t>With the hands of power I made thee and with the fingers of strength I created thee; and within thee have I placed the essence of My light. Be thou content with it and seek naught else, for My work is perfect and My command is binding. Question it not, nor have a doubt thereof. </a:t>
            </a:r>
          </a:p>
        </p:txBody>
      </p:sp>
    </p:spTree>
    <p:extLst>
      <p:ext uri="{BB962C8B-B14F-4D97-AF65-F5344CB8AC3E}">
        <p14:creationId xmlns:p14="http://schemas.microsoft.com/office/powerpoint/2010/main" val="163332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F570-287D-3449-9BAE-D2E4AC16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B3FE-3BC5-154B-B602-4CC45ACF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E87E-625B-2B4C-822C-9AA2FD19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“So powerful is the light of unity that it can illuminate the whole world”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6EF80-B7B8-F442-B7C4-AEF7245E7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34"/>
            <a:ext cx="12163627" cy="687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1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290</Words>
  <Application>Microsoft Office PowerPoint</Application>
  <PresentationFormat>Widescreen</PresentationFormat>
  <Paragraphs>21</Paragraphs>
  <Slides>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 เข้าร่วมรีทรีทกับทีม(ทำงาน)วังทองหลาง The Wangthonglung Team Retreat  12-14 August, 2020</vt:lpstr>
      <vt:lpstr>.</vt:lpstr>
      <vt:lpstr>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Vaughan Smith</cp:lastModifiedBy>
  <cp:revision>118</cp:revision>
  <dcterms:created xsi:type="dcterms:W3CDTF">2020-07-21T04:15:49Z</dcterms:created>
  <dcterms:modified xsi:type="dcterms:W3CDTF">2022-08-05T07:22:28Z</dcterms:modified>
</cp:coreProperties>
</file>