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863" r:id="rId3"/>
    <p:sldId id="260" r:id="rId4"/>
    <p:sldId id="862" r:id="rId5"/>
    <p:sldId id="257" r:id="rId6"/>
    <p:sldId id="259"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94673"/>
  </p:normalViewPr>
  <p:slideViewPr>
    <p:cSldViewPr snapToGrid="0" snapToObjects="1">
      <p:cViewPr varScale="1">
        <p:scale>
          <a:sx n="74" d="100"/>
          <a:sy n="74" d="100"/>
        </p:scale>
        <p:origin x="4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79B62D-2478-FB40-96A2-C772D998CA35}" type="datetimeFigureOut">
              <a:rPr lang="en-US" smtClean="0"/>
              <a:t>8/5/2022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C32CF8-131C-6D47-B758-2B0D6005B676}" type="slidenum">
              <a:rPr lang="en-US" smtClean="0"/>
              <a:t>‹#›</a:t>
            </a:fld>
            <a:endParaRPr lang="en-US"/>
          </a:p>
        </p:txBody>
      </p:sp>
    </p:spTree>
    <p:extLst>
      <p:ext uri="{BB962C8B-B14F-4D97-AF65-F5344CB8AC3E}">
        <p14:creationId xmlns:p14="http://schemas.microsoft.com/office/powerpoint/2010/main" val="1523630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F0FCBA-E7E0-7542-9C85-A819D045D500}" type="slidenum">
              <a:rPr lang="en-US" smtClean="0"/>
              <a:t>4</a:t>
            </a:fld>
            <a:endParaRPr lang="en-US"/>
          </a:p>
        </p:txBody>
      </p:sp>
    </p:spTree>
    <p:extLst>
      <p:ext uri="{BB962C8B-B14F-4D97-AF65-F5344CB8AC3E}">
        <p14:creationId xmlns:p14="http://schemas.microsoft.com/office/powerpoint/2010/main" val="90675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11303-B8F7-6542-9009-733373447F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5ACC32-089D-BE43-8F3E-9DA594066C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A9FF06-A4DA-034F-A0C6-487707F57058}"/>
              </a:ext>
            </a:extLst>
          </p:cNvPr>
          <p:cNvSpPr>
            <a:spLocks noGrp="1"/>
          </p:cNvSpPr>
          <p:nvPr>
            <p:ph type="dt" sz="half" idx="10"/>
          </p:nvPr>
        </p:nvSpPr>
        <p:spPr/>
        <p:txBody>
          <a:bodyPr/>
          <a:lstStyle/>
          <a:p>
            <a:fld id="{6B50CE16-0478-0646-823A-D008355D0967}" type="datetimeFigureOut">
              <a:rPr lang="en-US" smtClean="0"/>
              <a:t>8/5/2022</a:t>
            </a:fld>
            <a:endParaRPr lang="en-US"/>
          </a:p>
        </p:txBody>
      </p:sp>
      <p:sp>
        <p:nvSpPr>
          <p:cNvPr id="5" name="Footer Placeholder 4">
            <a:extLst>
              <a:ext uri="{FF2B5EF4-FFF2-40B4-BE49-F238E27FC236}">
                <a16:creationId xmlns:a16="http://schemas.microsoft.com/office/drawing/2014/main" id="{FEE19D1B-416C-5D45-8960-5673A2C72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55860D-623D-DB44-9FDE-C7BDDE41F86A}"/>
              </a:ext>
            </a:extLst>
          </p:cNvPr>
          <p:cNvSpPr>
            <a:spLocks noGrp="1"/>
          </p:cNvSpPr>
          <p:nvPr>
            <p:ph type="sldNum" sz="quarter" idx="12"/>
          </p:nvPr>
        </p:nvSpPr>
        <p:spPr/>
        <p:txBody>
          <a:bodyPr/>
          <a:lstStyle/>
          <a:p>
            <a:fld id="{FFA67D53-0533-8949-81AC-371DD8F2753B}" type="slidenum">
              <a:rPr lang="en-US" smtClean="0"/>
              <a:t>‹#›</a:t>
            </a:fld>
            <a:endParaRPr lang="en-US"/>
          </a:p>
        </p:txBody>
      </p:sp>
    </p:spTree>
    <p:extLst>
      <p:ext uri="{BB962C8B-B14F-4D97-AF65-F5344CB8AC3E}">
        <p14:creationId xmlns:p14="http://schemas.microsoft.com/office/powerpoint/2010/main" val="462826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67FE-397E-2143-818B-E1E8C9F198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B5BB82-CE68-1F43-BD8B-A7D442B45C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6EF6C-281E-684A-B242-E0AB1279DDBD}"/>
              </a:ext>
            </a:extLst>
          </p:cNvPr>
          <p:cNvSpPr>
            <a:spLocks noGrp="1"/>
          </p:cNvSpPr>
          <p:nvPr>
            <p:ph type="dt" sz="half" idx="10"/>
          </p:nvPr>
        </p:nvSpPr>
        <p:spPr/>
        <p:txBody>
          <a:bodyPr/>
          <a:lstStyle/>
          <a:p>
            <a:fld id="{6B50CE16-0478-0646-823A-D008355D0967}" type="datetimeFigureOut">
              <a:rPr lang="en-US" smtClean="0"/>
              <a:t>8/5/2022</a:t>
            </a:fld>
            <a:endParaRPr lang="en-US"/>
          </a:p>
        </p:txBody>
      </p:sp>
      <p:sp>
        <p:nvSpPr>
          <p:cNvPr id="5" name="Footer Placeholder 4">
            <a:extLst>
              <a:ext uri="{FF2B5EF4-FFF2-40B4-BE49-F238E27FC236}">
                <a16:creationId xmlns:a16="http://schemas.microsoft.com/office/drawing/2014/main" id="{AB07F7B9-4147-5846-A513-30160EBB2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7E208-36AC-3E46-9993-E6316F92F238}"/>
              </a:ext>
            </a:extLst>
          </p:cNvPr>
          <p:cNvSpPr>
            <a:spLocks noGrp="1"/>
          </p:cNvSpPr>
          <p:nvPr>
            <p:ph type="sldNum" sz="quarter" idx="12"/>
          </p:nvPr>
        </p:nvSpPr>
        <p:spPr/>
        <p:txBody>
          <a:bodyPr/>
          <a:lstStyle/>
          <a:p>
            <a:fld id="{FFA67D53-0533-8949-81AC-371DD8F2753B}" type="slidenum">
              <a:rPr lang="en-US" smtClean="0"/>
              <a:t>‹#›</a:t>
            </a:fld>
            <a:endParaRPr lang="en-US"/>
          </a:p>
        </p:txBody>
      </p:sp>
    </p:spTree>
    <p:extLst>
      <p:ext uri="{BB962C8B-B14F-4D97-AF65-F5344CB8AC3E}">
        <p14:creationId xmlns:p14="http://schemas.microsoft.com/office/powerpoint/2010/main" val="4144829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9056A8-D4F0-AA45-8502-39EE961AC2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EEB84C-F79C-BB4D-852F-4D4D8623FE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076C92-0DB5-434F-8125-5ACB0B44BA81}"/>
              </a:ext>
            </a:extLst>
          </p:cNvPr>
          <p:cNvSpPr>
            <a:spLocks noGrp="1"/>
          </p:cNvSpPr>
          <p:nvPr>
            <p:ph type="dt" sz="half" idx="10"/>
          </p:nvPr>
        </p:nvSpPr>
        <p:spPr/>
        <p:txBody>
          <a:bodyPr/>
          <a:lstStyle/>
          <a:p>
            <a:fld id="{6B50CE16-0478-0646-823A-D008355D0967}" type="datetimeFigureOut">
              <a:rPr lang="en-US" smtClean="0"/>
              <a:t>8/5/2022</a:t>
            </a:fld>
            <a:endParaRPr lang="en-US"/>
          </a:p>
        </p:txBody>
      </p:sp>
      <p:sp>
        <p:nvSpPr>
          <p:cNvPr id="5" name="Footer Placeholder 4">
            <a:extLst>
              <a:ext uri="{FF2B5EF4-FFF2-40B4-BE49-F238E27FC236}">
                <a16:creationId xmlns:a16="http://schemas.microsoft.com/office/drawing/2014/main" id="{2FACBE47-9C3A-F343-9C65-508BB437D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12DE-CDD7-4C41-BB06-ACC351203FEF}"/>
              </a:ext>
            </a:extLst>
          </p:cNvPr>
          <p:cNvSpPr>
            <a:spLocks noGrp="1"/>
          </p:cNvSpPr>
          <p:nvPr>
            <p:ph type="sldNum" sz="quarter" idx="12"/>
          </p:nvPr>
        </p:nvSpPr>
        <p:spPr/>
        <p:txBody>
          <a:bodyPr/>
          <a:lstStyle/>
          <a:p>
            <a:fld id="{FFA67D53-0533-8949-81AC-371DD8F2753B}" type="slidenum">
              <a:rPr lang="en-US" smtClean="0"/>
              <a:t>‹#›</a:t>
            </a:fld>
            <a:endParaRPr lang="en-US"/>
          </a:p>
        </p:txBody>
      </p:sp>
    </p:spTree>
    <p:extLst>
      <p:ext uri="{BB962C8B-B14F-4D97-AF65-F5344CB8AC3E}">
        <p14:creationId xmlns:p14="http://schemas.microsoft.com/office/powerpoint/2010/main" val="220819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3A9ED-7C35-2346-847A-DF51A429C7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DF5621-155A-E344-84AD-9F0AD1F006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A33A5E-EF85-1143-8267-70243648071F}"/>
              </a:ext>
            </a:extLst>
          </p:cNvPr>
          <p:cNvSpPr>
            <a:spLocks noGrp="1"/>
          </p:cNvSpPr>
          <p:nvPr>
            <p:ph type="dt" sz="half" idx="10"/>
          </p:nvPr>
        </p:nvSpPr>
        <p:spPr/>
        <p:txBody>
          <a:bodyPr/>
          <a:lstStyle/>
          <a:p>
            <a:fld id="{6B50CE16-0478-0646-823A-D008355D0967}" type="datetimeFigureOut">
              <a:rPr lang="en-US" smtClean="0"/>
              <a:t>8/5/2022</a:t>
            </a:fld>
            <a:endParaRPr lang="en-US"/>
          </a:p>
        </p:txBody>
      </p:sp>
      <p:sp>
        <p:nvSpPr>
          <p:cNvPr id="5" name="Footer Placeholder 4">
            <a:extLst>
              <a:ext uri="{FF2B5EF4-FFF2-40B4-BE49-F238E27FC236}">
                <a16:creationId xmlns:a16="http://schemas.microsoft.com/office/drawing/2014/main" id="{41CC5A3E-67AB-1E49-A626-94620C1F1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4533B0-F138-3F47-8F00-8249E412BFBA}"/>
              </a:ext>
            </a:extLst>
          </p:cNvPr>
          <p:cNvSpPr>
            <a:spLocks noGrp="1"/>
          </p:cNvSpPr>
          <p:nvPr>
            <p:ph type="sldNum" sz="quarter" idx="12"/>
          </p:nvPr>
        </p:nvSpPr>
        <p:spPr/>
        <p:txBody>
          <a:bodyPr/>
          <a:lstStyle/>
          <a:p>
            <a:fld id="{FFA67D53-0533-8949-81AC-371DD8F2753B}" type="slidenum">
              <a:rPr lang="en-US" smtClean="0"/>
              <a:t>‹#›</a:t>
            </a:fld>
            <a:endParaRPr lang="en-US"/>
          </a:p>
        </p:txBody>
      </p:sp>
    </p:spTree>
    <p:extLst>
      <p:ext uri="{BB962C8B-B14F-4D97-AF65-F5344CB8AC3E}">
        <p14:creationId xmlns:p14="http://schemas.microsoft.com/office/powerpoint/2010/main" val="3162677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5C81D-1F89-724F-8E06-29198157C4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D02742-6CE5-2645-9507-93DBD3E888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687D5C-CB06-AA4F-BAB8-4A7C400C7FFE}"/>
              </a:ext>
            </a:extLst>
          </p:cNvPr>
          <p:cNvSpPr>
            <a:spLocks noGrp="1"/>
          </p:cNvSpPr>
          <p:nvPr>
            <p:ph type="dt" sz="half" idx="10"/>
          </p:nvPr>
        </p:nvSpPr>
        <p:spPr/>
        <p:txBody>
          <a:bodyPr/>
          <a:lstStyle/>
          <a:p>
            <a:fld id="{6B50CE16-0478-0646-823A-D008355D0967}" type="datetimeFigureOut">
              <a:rPr lang="en-US" smtClean="0"/>
              <a:t>8/5/2022</a:t>
            </a:fld>
            <a:endParaRPr lang="en-US"/>
          </a:p>
        </p:txBody>
      </p:sp>
      <p:sp>
        <p:nvSpPr>
          <p:cNvPr id="5" name="Footer Placeholder 4">
            <a:extLst>
              <a:ext uri="{FF2B5EF4-FFF2-40B4-BE49-F238E27FC236}">
                <a16:creationId xmlns:a16="http://schemas.microsoft.com/office/drawing/2014/main" id="{A49210F6-7F09-074A-A6BC-D78014E79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BBD716-0730-F34D-BE88-3141F9AEE029}"/>
              </a:ext>
            </a:extLst>
          </p:cNvPr>
          <p:cNvSpPr>
            <a:spLocks noGrp="1"/>
          </p:cNvSpPr>
          <p:nvPr>
            <p:ph type="sldNum" sz="quarter" idx="12"/>
          </p:nvPr>
        </p:nvSpPr>
        <p:spPr/>
        <p:txBody>
          <a:bodyPr/>
          <a:lstStyle/>
          <a:p>
            <a:fld id="{FFA67D53-0533-8949-81AC-371DD8F2753B}" type="slidenum">
              <a:rPr lang="en-US" smtClean="0"/>
              <a:t>‹#›</a:t>
            </a:fld>
            <a:endParaRPr lang="en-US"/>
          </a:p>
        </p:txBody>
      </p:sp>
    </p:spTree>
    <p:extLst>
      <p:ext uri="{BB962C8B-B14F-4D97-AF65-F5344CB8AC3E}">
        <p14:creationId xmlns:p14="http://schemas.microsoft.com/office/powerpoint/2010/main" val="913470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FD14-D150-264A-BFBD-C7B7D9F4ED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6209B2-4570-B54C-9B9B-621DFBA8513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012DB7-80B9-E342-A66B-24F0837C8D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4D82C2-DDB1-6546-BFBC-3E5E07036E4F}"/>
              </a:ext>
            </a:extLst>
          </p:cNvPr>
          <p:cNvSpPr>
            <a:spLocks noGrp="1"/>
          </p:cNvSpPr>
          <p:nvPr>
            <p:ph type="dt" sz="half" idx="10"/>
          </p:nvPr>
        </p:nvSpPr>
        <p:spPr/>
        <p:txBody>
          <a:bodyPr/>
          <a:lstStyle/>
          <a:p>
            <a:fld id="{6B50CE16-0478-0646-823A-D008355D0967}" type="datetimeFigureOut">
              <a:rPr lang="en-US" smtClean="0"/>
              <a:t>8/5/2022</a:t>
            </a:fld>
            <a:endParaRPr lang="en-US"/>
          </a:p>
        </p:txBody>
      </p:sp>
      <p:sp>
        <p:nvSpPr>
          <p:cNvPr id="6" name="Footer Placeholder 5">
            <a:extLst>
              <a:ext uri="{FF2B5EF4-FFF2-40B4-BE49-F238E27FC236}">
                <a16:creationId xmlns:a16="http://schemas.microsoft.com/office/drawing/2014/main" id="{35D9B307-8A69-B149-8F7C-9351A3BBD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C2376C-DDE0-0345-B039-30906CB3A957}"/>
              </a:ext>
            </a:extLst>
          </p:cNvPr>
          <p:cNvSpPr>
            <a:spLocks noGrp="1"/>
          </p:cNvSpPr>
          <p:nvPr>
            <p:ph type="sldNum" sz="quarter" idx="12"/>
          </p:nvPr>
        </p:nvSpPr>
        <p:spPr/>
        <p:txBody>
          <a:bodyPr/>
          <a:lstStyle/>
          <a:p>
            <a:fld id="{FFA67D53-0533-8949-81AC-371DD8F2753B}" type="slidenum">
              <a:rPr lang="en-US" smtClean="0"/>
              <a:t>‹#›</a:t>
            </a:fld>
            <a:endParaRPr lang="en-US"/>
          </a:p>
        </p:txBody>
      </p:sp>
    </p:spTree>
    <p:extLst>
      <p:ext uri="{BB962C8B-B14F-4D97-AF65-F5344CB8AC3E}">
        <p14:creationId xmlns:p14="http://schemas.microsoft.com/office/powerpoint/2010/main" val="3998924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9B2BE-4C54-3742-A3C0-C160A31431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92B0FD-C1B8-084F-AA81-FAE4EF6A02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DAE6168-14C6-AA41-A236-6B51054046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0CA9CD-F82E-8A40-8E7B-78056FF0F7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94D697A-06D6-8A4C-A6F4-AFBE381CE8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4BCEE5-2CBC-4843-8C4C-72D87E591B95}"/>
              </a:ext>
            </a:extLst>
          </p:cNvPr>
          <p:cNvSpPr>
            <a:spLocks noGrp="1"/>
          </p:cNvSpPr>
          <p:nvPr>
            <p:ph type="dt" sz="half" idx="10"/>
          </p:nvPr>
        </p:nvSpPr>
        <p:spPr/>
        <p:txBody>
          <a:bodyPr/>
          <a:lstStyle/>
          <a:p>
            <a:fld id="{6B50CE16-0478-0646-823A-D008355D0967}" type="datetimeFigureOut">
              <a:rPr lang="en-US" smtClean="0"/>
              <a:t>8/5/2022</a:t>
            </a:fld>
            <a:endParaRPr lang="en-US"/>
          </a:p>
        </p:txBody>
      </p:sp>
      <p:sp>
        <p:nvSpPr>
          <p:cNvPr id="8" name="Footer Placeholder 7">
            <a:extLst>
              <a:ext uri="{FF2B5EF4-FFF2-40B4-BE49-F238E27FC236}">
                <a16:creationId xmlns:a16="http://schemas.microsoft.com/office/drawing/2014/main" id="{93CFD914-462D-C04C-8A05-8B7A24E1A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BC67E7-9BFF-854E-B228-AAEA63534D0B}"/>
              </a:ext>
            </a:extLst>
          </p:cNvPr>
          <p:cNvSpPr>
            <a:spLocks noGrp="1"/>
          </p:cNvSpPr>
          <p:nvPr>
            <p:ph type="sldNum" sz="quarter" idx="12"/>
          </p:nvPr>
        </p:nvSpPr>
        <p:spPr/>
        <p:txBody>
          <a:bodyPr/>
          <a:lstStyle/>
          <a:p>
            <a:fld id="{FFA67D53-0533-8949-81AC-371DD8F2753B}" type="slidenum">
              <a:rPr lang="en-US" smtClean="0"/>
              <a:t>‹#›</a:t>
            </a:fld>
            <a:endParaRPr lang="en-US"/>
          </a:p>
        </p:txBody>
      </p:sp>
    </p:spTree>
    <p:extLst>
      <p:ext uri="{BB962C8B-B14F-4D97-AF65-F5344CB8AC3E}">
        <p14:creationId xmlns:p14="http://schemas.microsoft.com/office/powerpoint/2010/main" val="1635863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FDB60-9320-3C45-BD7A-0E75895B0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C676BE-B7DE-7149-9BAA-2A9605B084CA}"/>
              </a:ext>
            </a:extLst>
          </p:cNvPr>
          <p:cNvSpPr>
            <a:spLocks noGrp="1"/>
          </p:cNvSpPr>
          <p:nvPr>
            <p:ph type="dt" sz="half" idx="10"/>
          </p:nvPr>
        </p:nvSpPr>
        <p:spPr/>
        <p:txBody>
          <a:bodyPr/>
          <a:lstStyle/>
          <a:p>
            <a:fld id="{6B50CE16-0478-0646-823A-D008355D0967}" type="datetimeFigureOut">
              <a:rPr lang="en-US" smtClean="0"/>
              <a:t>8/5/2022</a:t>
            </a:fld>
            <a:endParaRPr lang="en-US"/>
          </a:p>
        </p:txBody>
      </p:sp>
      <p:sp>
        <p:nvSpPr>
          <p:cNvPr id="4" name="Footer Placeholder 3">
            <a:extLst>
              <a:ext uri="{FF2B5EF4-FFF2-40B4-BE49-F238E27FC236}">
                <a16:creationId xmlns:a16="http://schemas.microsoft.com/office/drawing/2014/main" id="{34D56041-0814-3949-BED9-FA8EB8ED96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379A04-E20C-3B4F-93AB-5D44B546EAA8}"/>
              </a:ext>
            </a:extLst>
          </p:cNvPr>
          <p:cNvSpPr>
            <a:spLocks noGrp="1"/>
          </p:cNvSpPr>
          <p:nvPr>
            <p:ph type="sldNum" sz="quarter" idx="12"/>
          </p:nvPr>
        </p:nvSpPr>
        <p:spPr/>
        <p:txBody>
          <a:bodyPr/>
          <a:lstStyle/>
          <a:p>
            <a:fld id="{FFA67D53-0533-8949-81AC-371DD8F2753B}" type="slidenum">
              <a:rPr lang="en-US" smtClean="0"/>
              <a:t>‹#›</a:t>
            </a:fld>
            <a:endParaRPr lang="en-US"/>
          </a:p>
        </p:txBody>
      </p:sp>
    </p:spTree>
    <p:extLst>
      <p:ext uri="{BB962C8B-B14F-4D97-AF65-F5344CB8AC3E}">
        <p14:creationId xmlns:p14="http://schemas.microsoft.com/office/powerpoint/2010/main" val="117777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94DE8E-CBBA-514F-9A56-B08F38B8EE5E}"/>
              </a:ext>
            </a:extLst>
          </p:cNvPr>
          <p:cNvSpPr>
            <a:spLocks noGrp="1"/>
          </p:cNvSpPr>
          <p:nvPr>
            <p:ph type="dt" sz="half" idx="10"/>
          </p:nvPr>
        </p:nvSpPr>
        <p:spPr/>
        <p:txBody>
          <a:bodyPr/>
          <a:lstStyle/>
          <a:p>
            <a:fld id="{6B50CE16-0478-0646-823A-D008355D0967}" type="datetimeFigureOut">
              <a:rPr lang="en-US" smtClean="0"/>
              <a:t>8/5/2022</a:t>
            </a:fld>
            <a:endParaRPr lang="en-US"/>
          </a:p>
        </p:txBody>
      </p:sp>
      <p:sp>
        <p:nvSpPr>
          <p:cNvPr id="3" name="Footer Placeholder 2">
            <a:extLst>
              <a:ext uri="{FF2B5EF4-FFF2-40B4-BE49-F238E27FC236}">
                <a16:creationId xmlns:a16="http://schemas.microsoft.com/office/drawing/2014/main" id="{69881760-7304-024D-927F-0E6AA1F8A3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E96F24-6897-EA4C-8E8A-73B524F6BE39}"/>
              </a:ext>
            </a:extLst>
          </p:cNvPr>
          <p:cNvSpPr>
            <a:spLocks noGrp="1"/>
          </p:cNvSpPr>
          <p:nvPr>
            <p:ph type="sldNum" sz="quarter" idx="12"/>
          </p:nvPr>
        </p:nvSpPr>
        <p:spPr/>
        <p:txBody>
          <a:bodyPr/>
          <a:lstStyle/>
          <a:p>
            <a:fld id="{FFA67D53-0533-8949-81AC-371DD8F2753B}" type="slidenum">
              <a:rPr lang="en-US" smtClean="0"/>
              <a:t>‹#›</a:t>
            </a:fld>
            <a:endParaRPr lang="en-US"/>
          </a:p>
        </p:txBody>
      </p:sp>
    </p:spTree>
    <p:extLst>
      <p:ext uri="{BB962C8B-B14F-4D97-AF65-F5344CB8AC3E}">
        <p14:creationId xmlns:p14="http://schemas.microsoft.com/office/powerpoint/2010/main" val="136082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598DE-643A-CA40-B5C8-55B1FAB806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27AF00-A29C-CE42-B56C-0C78F6CF2B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A6122D-AE1B-D94D-AC88-1C33A6C6ED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67C541-1181-2741-BD75-D9C94F32BC5E}"/>
              </a:ext>
            </a:extLst>
          </p:cNvPr>
          <p:cNvSpPr>
            <a:spLocks noGrp="1"/>
          </p:cNvSpPr>
          <p:nvPr>
            <p:ph type="dt" sz="half" idx="10"/>
          </p:nvPr>
        </p:nvSpPr>
        <p:spPr/>
        <p:txBody>
          <a:bodyPr/>
          <a:lstStyle/>
          <a:p>
            <a:fld id="{6B50CE16-0478-0646-823A-D008355D0967}" type="datetimeFigureOut">
              <a:rPr lang="en-US" smtClean="0"/>
              <a:t>8/5/2022</a:t>
            </a:fld>
            <a:endParaRPr lang="en-US"/>
          </a:p>
        </p:txBody>
      </p:sp>
      <p:sp>
        <p:nvSpPr>
          <p:cNvPr id="6" name="Footer Placeholder 5">
            <a:extLst>
              <a:ext uri="{FF2B5EF4-FFF2-40B4-BE49-F238E27FC236}">
                <a16:creationId xmlns:a16="http://schemas.microsoft.com/office/drawing/2014/main" id="{4B6973EC-282B-2440-BA59-C764941D9F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9880F7-A222-9543-834A-9F709A3980D8}"/>
              </a:ext>
            </a:extLst>
          </p:cNvPr>
          <p:cNvSpPr>
            <a:spLocks noGrp="1"/>
          </p:cNvSpPr>
          <p:nvPr>
            <p:ph type="sldNum" sz="quarter" idx="12"/>
          </p:nvPr>
        </p:nvSpPr>
        <p:spPr/>
        <p:txBody>
          <a:bodyPr/>
          <a:lstStyle/>
          <a:p>
            <a:fld id="{FFA67D53-0533-8949-81AC-371DD8F2753B}" type="slidenum">
              <a:rPr lang="en-US" smtClean="0"/>
              <a:t>‹#›</a:t>
            </a:fld>
            <a:endParaRPr lang="en-US"/>
          </a:p>
        </p:txBody>
      </p:sp>
    </p:spTree>
    <p:extLst>
      <p:ext uri="{BB962C8B-B14F-4D97-AF65-F5344CB8AC3E}">
        <p14:creationId xmlns:p14="http://schemas.microsoft.com/office/powerpoint/2010/main" val="3501572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0E188-BF75-5846-A478-132B586AC6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FA945A-A66F-2C48-AD6D-6D134DF0F9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7CB14E-B87B-D945-9349-957A83E6BB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5A29FD-F066-9F43-9C9C-146A5D349A51}"/>
              </a:ext>
            </a:extLst>
          </p:cNvPr>
          <p:cNvSpPr>
            <a:spLocks noGrp="1"/>
          </p:cNvSpPr>
          <p:nvPr>
            <p:ph type="dt" sz="half" idx="10"/>
          </p:nvPr>
        </p:nvSpPr>
        <p:spPr/>
        <p:txBody>
          <a:bodyPr/>
          <a:lstStyle/>
          <a:p>
            <a:fld id="{6B50CE16-0478-0646-823A-D008355D0967}" type="datetimeFigureOut">
              <a:rPr lang="en-US" smtClean="0"/>
              <a:t>8/5/2022</a:t>
            </a:fld>
            <a:endParaRPr lang="en-US"/>
          </a:p>
        </p:txBody>
      </p:sp>
      <p:sp>
        <p:nvSpPr>
          <p:cNvPr id="6" name="Footer Placeholder 5">
            <a:extLst>
              <a:ext uri="{FF2B5EF4-FFF2-40B4-BE49-F238E27FC236}">
                <a16:creationId xmlns:a16="http://schemas.microsoft.com/office/drawing/2014/main" id="{E8A28984-8383-3A43-96CA-11983CF469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659A6D-2FFE-EF45-816B-F2F2122DA1F7}"/>
              </a:ext>
            </a:extLst>
          </p:cNvPr>
          <p:cNvSpPr>
            <a:spLocks noGrp="1"/>
          </p:cNvSpPr>
          <p:nvPr>
            <p:ph type="sldNum" sz="quarter" idx="12"/>
          </p:nvPr>
        </p:nvSpPr>
        <p:spPr/>
        <p:txBody>
          <a:bodyPr/>
          <a:lstStyle/>
          <a:p>
            <a:fld id="{FFA67D53-0533-8949-81AC-371DD8F2753B}" type="slidenum">
              <a:rPr lang="en-US" smtClean="0"/>
              <a:t>‹#›</a:t>
            </a:fld>
            <a:endParaRPr lang="en-US"/>
          </a:p>
        </p:txBody>
      </p:sp>
    </p:spTree>
    <p:extLst>
      <p:ext uri="{BB962C8B-B14F-4D97-AF65-F5344CB8AC3E}">
        <p14:creationId xmlns:p14="http://schemas.microsoft.com/office/powerpoint/2010/main" val="124145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F21030-5B3A-6B41-A534-405341C735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2D64A4-4260-7349-BF35-D6AC9A897A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EEA2C-1C4B-D84D-AFD3-30511CBD57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0CE16-0478-0646-823A-D008355D0967}" type="datetimeFigureOut">
              <a:rPr lang="en-US" smtClean="0"/>
              <a:t>8/5/2022</a:t>
            </a:fld>
            <a:endParaRPr lang="en-US"/>
          </a:p>
        </p:txBody>
      </p:sp>
      <p:sp>
        <p:nvSpPr>
          <p:cNvPr id="5" name="Footer Placeholder 4">
            <a:extLst>
              <a:ext uri="{FF2B5EF4-FFF2-40B4-BE49-F238E27FC236}">
                <a16:creationId xmlns:a16="http://schemas.microsoft.com/office/drawing/2014/main" id="{004C1334-3046-CD4A-823C-93DB60A7BC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5B2851-6F71-D14A-ADD7-4E5E77E816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67D53-0533-8949-81AC-371DD8F2753B}" type="slidenum">
              <a:rPr lang="en-US" smtClean="0"/>
              <a:t>‹#›</a:t>
            </a:fld>
            <a:endParaRPr lang="en-US"/>
          </a:p>
        </p:txBody>
      </p:sp>
    </p:spTree>
    <p:extLst>
      <p:ext uri="{BB962C8B-B14F-4D97-AF65-F5344CB8AC3E}">
        <p14:creationId xmlns:p14="http://schemas.microsoft.com/office/powerpoint/2010/main" val="3278862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www.bahai.org/library/authoritative-texts/bahaullah/summons-lord-hosts/#f=f3-26" TargetMode="External"/><Relationship Id="rId2" Type="http://schemas.openxmlformats.org/officeDocument/2006/relationships/hyperlink" Target="http://www.bahai.org/library/authoritative-texts/bahaullah/epistle-son-wolf/#f=f2-3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bahai.org/library/authoritative-texts/bahaullah/epistle-son-wolf/#f=f2-3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1026" name="Picture 2" descr="entrance to the siyah chal">
            <a:extLst>
              <a:ext uri="{FF2B5EF4-FFF2-40B4-BE49-F238E27FC236}">
                <a16:creationId xmlns:a16="http://schemas.microsoft.com/office/drawing/2014/main" id="{A5F94B41-E190-794B-95C8-20A3F8389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373" y="-736600"/>
            <a:ext cx="9074845" cy="7594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51BA77-A9CE-E64D-B84E-CF370E96A5AE}"/>
              </a:ext>
            </a:extLst>
          </p:cNvPr>
          <p:cNvSpPr txBox="1"/>
          <p:nvPr/>
        </p:nvSpPr>
        <p:spPr>
          <a:xfrm>
            <a:off x="10407873" y="5630041"/>
            <a:ext cx="3799490" cy="738664"/>
          </a:xfrm>
          <a:prstGeom prst="rect">
            <a:avLst/>
          </a:prstGeom>
          <a:noFill/>
        </p:spPr>
        <p:txBody>
          <a:bodyPr wrap="square" rtlCol="0">
            <a:spAutoFit/>
          </a:bodyPr>
          <a:lstStyle/>
          <a:p>
            <a:r>
              <a:rPr lang="en-US" sz="2400" b="1" dirty="0" err="1"/>
              <a:t>Síyáh-Chál</a:t>
            </a:r>
            <a:endParaRPr lang="en-US" sz="2400" b="1" dirty="0"/>
          </a:p>
          <a:p>
            <a:endParaRPr lang="en-US" dirty="0"/>
          </a:p>
        </p:txBody>
      </p:sp>
    </p:spTree>
    <p:extLst>
      <p:ext uri="{BB962C8B-B14F-4D97-AF65-F5344CB8AC3E}">
        <p14:creationId xmlns:p14="http://schemas.microsoft.com/office/powerpoint/2010/main" val="322134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8646859-42E2-E24F-81EB-F28D85507452}"/>
              </a:ext>
            </a:extLst>
          </p:cNvPr>
          <p:cNvPicPr>
            <a:picLocks noGrp="1" noChangeAspect="1"/>
          </p:cNvPicPr>
          <p:nvPr>
            <p:ph idx="1"/>
          </p:nvPr>
        </p:nvPicPr>
        <p:blipFill>
          <a:blip r:embed="rId2"/>
          <a:stretch>
            <a:fillRect/>
          </a:stretch>
        </p:blipFill>
        <p:spPr>
          <a:xfrm>
            <a:off x="280980" y="378380"/>
            <a:ext cx="11483691" cy="6176963"/>
          </a:xfrm>
        </p:spPr>
      </p:pic>
    </p:spTree>
    <p:extLst>
      <p:ext uri="{BB962C8B-B14F-4D97-AF65-F5344CB8AC3E}">
        <p14:creationId xmlns:p14="http://schemas.microsoft.com/office/powerpoint/2010/main" val="617493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4880877-AAFB-BC47-AE70-1F38324ACC1B}"/>
              </a:ext>
            </a:extLst>
          </p:cNvPr>
          <p:cNvPicPr>
            <a:picLocks noGrp="1" noChangeAspect="1"/>
          </p:cNvPicPr>
          <p:nvPr>
            <p:ph idx="1"/>
          </p:nvPr>
        </p:nvPicPr>
        <p:blipFill>
          <a:blip r:embed="rId2"/>
          <a:stretch>
            <a:fillRect/>
          </a:stretch>
        </p:blipFill>
        <p:spPr>
          <a:xfrm>
            <a:off x="819807" y="0"/>
            <a:ext cx="10525198" cy="6999890"/>
          </a:xfrm>
          <a:prstGeom prst="rect">
            <a:avLst/>
          </a:prstGeom>
        </p:spPr>
      </p:pic>
    </p:spTree>
    <p:extLst>
      <p:ext uri="{BB962C8B-B14F-4D97-AF65-F5344CB8AC3E}">
        <p14:creationId xmlns:p14="http://schemas.microsoft.com/office/powerpoint/2010/main" val="1886169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03.20.13 Storms make trees take deeper roots.">
            <a:extLst>
              <a:ext uri="{FF2B5EF4-FFF2-40B4-BE49-F238E27FC236}">
                <a16:creationId xmlns:a16="http://schemas.microsoft.com/office/drawing/2014/main" id="{546DE76A-1E83-8940-8173-EFB1F4A68A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29" t="89521" r="37552"/>
          <a:stretch/>
        </p:blipFill>
        <p:spPr bwMode="auto">
          <a:xfrm>
            <a:off x="0" y="5726193"/>
            <a:ext cx="6304916" cy="11535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DEF77CC-509F-D949-AF77-E81D2E152B66}"/>
              </a:ext>
            </a:extLst>
          </p:cNvPr>
          <p:cNvSpPr>
            <a:spLocks noGrp="1"/>
          </p:cNvSpPr>
          <p:nvPr>
            <p:ph type="ctrTitle"/>
          </p:nvPr>
        </p:nvSpPr>
        <p:spPr>
          <a:xfrm>
            <a:off x="0" y="-3"/>
            <a:ext cx="12192000" cy="1702087"/>
          </a:xfrm>
          <a:solidFill>
            <a:srgbClr val="0099FF"/>
          </a:solidFill>
        </p:spPr>
        <p:txBody>
          <a:bodyPr>
            <a:normAutofit fontScale="90000"/>
          </a:bodyPr>
          <a:lstStyle/>
          <a:p>
            <a:pPr algn="r"/>
            <a:r>
              <a:rPr lang="en-US" sz="2400" b="1" dirty="0">
                <a:solidFill>
                  <a:schemeClr val="bg1"/>
                </a:solidFill>
              </a:rPr>
              <a:t>.                                                                                                   </a:t>
            </a:r>
            <a:br>
              <a:rPr lang="en-US" sz="2400" b="1" dirty="0">
                <a:solidFill>
                  <a:schemeClr val="bg1"/>
                </a:solidFill>
              </a:rPr>
            </a:br>
            <a:br>
              <a:rPr lang="en-US" sz="2400" b="1" dirty="0">
                <a:solidFill>
                  <a:schemeClr val="bg1"/>
                </a:solidFill>
              </a:rPr>
            </a:br>
            <a:br>
              <a:rPr lang="en-US" sz="2400" b="1" dirty="0">
                <a:solidFill>
                  <a:schemeClr val="bg1"/>
                </a:solidFill>
              </a:rPr>
            </a:br>
            <a:br>
              <a:rPr lang="en-US" sz="2400" b="1" dirty="0">
                <a:solidFill>
                  <a:schemeClr val="bg1"/>
                </a:solidFill>
              </a:rPr>
            </a:br>
            <a:br>
              <a:rPr lang="en-US" sz="2400" b="1" dirty="0">
                <a:solidFill>
                  <a:schemeClr val="bg1"/>
                </a:solidFill>
              </a:rPr>
            </a:br>
            <a:br>
              <a:rPr lang="en-US" sz="2400" b="1" dirty="0">
                <a:solidFill>
                  <a:schemeClr val="bg1"/>
                </a:solidFill>
              </a:rPr>
            </a:br>
            <a:r>
              <a:rPr lang="en-US" sz="2400" b="1" dirty="0">
                <a:solidFill>
                  <a:schemeClr val="bg1"/>
                </a:solidFill>
              </a:rPr>
              <a:t>                                               </a:t>
            </a:r>
          </a:p>
        </p:txBody>
      </p:sp>
      <p:sp>
        <p:nvSpPr>
          <p:cNvPr id="3" name="TextBox 2">
            <a:extLst>
              <a:ext uri="{FF2B5EF4-FFF2-40B4-BE49-F238E27FC236}">
                <a16:creationId xmlns:a16="http://schemas.microsoft.com/office/drawing/2014/main" id="{95060513-229A-6F41-9F12-BB8D786DBB6B}"/>
              </a:ext>
            </a:extLst>
          </p:cNvPr>
          <p:cNvSpPr txBox="1"/>
          <p:nvPr/>
        </p:nvSpPr>
        <p:spPr>
          <a:xfrm>
            <a:off x="7640268" y="5259619"/>
            <a:ext cx="4124309" cy="461665"/>
          </a:xfrm>
          <a:prstGeom prst="rect">
            <a:avLst/>
          </a:prstGeom>
          <a:noFill/>
        </p:spPr>
        <p:txBody>
          <a:bodyPr wrap="square" rtlCol="0">
            <a:spAutoFit/>
          </a:bodyPr>
          <a:lstStyle/>
          <a:p>
            <a:r>
              <a:rPr lang="en-US" sz="1200" b="1" dirty="0">
                <a:solidFill>
                  <a:srgbClr val="0070C0"/>
                </a:solidFill>
              </a:rPr>
              <a:t>In times of tests,</a:t>
            </a:r>
            <a:br>
              <a:rPr lang="en-US" sz="1200" b="1" dirty="0">
                <a:solidFill>
                  <a:srgbClr val="0070C0"/>
                </a:solidFill>
              </a:rPr>
            </a:br>
            <a:r>
              <a:rPr lang="en-US" sz="1200" b="1" dirty="0">
                <a:solidFill>
                  <a:srgbClr val="0070C0"/>
                </a:solidFill>
              </a:rPr>
              <a:t>we need to more our roots deeper</a:t>
            </a:r>
            <a:endParaRPr lang="en-US" sz="1200" dirty="0">
              <a:solidFill>
                <a:srgbClr val="0070C0"/>
              </a:solidFill>
            </a:endParaRPr>
          </a:p>
        </p:txBody>
      </p:sp>
      <p:pic>
        <p:nvPicPr>
          <p:cNvPr id="6148" name="Picture 4" descr="03.20.13 Storms make trees take deeper roots.">
            <a:extLst>
              <a:ext uri="{FF2B5EF4-FFF2-40B4-BE49-F238E27FC236}">
                <a16:creationId xmlns:a16="http://schemas.microsoft.com/office/drawing/2014/main" id="{A7F757C0-7E41-C14F-9C54-54B06B841C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05"/>
          <a:stretch/>
        </p:blipFill>
        <p:spPr bwMode="auto">
          <a:xfrm>
            <a:off x="0" y="0"/>
            <a:ext cx="6304916" cy="57119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896DEE9-7CD2-0E46-B2D0-4906F7959B83}"/>
              </a:ext>
            </a:extLst>
          </p:cNvPr>
          <p:cNvSpPr txBox="1"/>
          <p:nvPr/>
        </p:nvSpPr>
        <p:spPr>
          <a:xfrm>
            <a:off x="7738238" y="5729614"/>
            <a:ext cx="4845425" cy="1077218"/>
          </a:xfrm>
          <a:prstGeom prst="rect">
            <a:avLst/>
          </a:prstGeom>
          <a:noFill/>
        </p:spPr>
        <p:txBody>
          <a:bodyPr wrap="square" rtlCol="0">
            <a:spAutoFit/>
          </a:bodyPr>
          <a:lstStyle/>
          <a:p>
            <a:r>
              <a:rPr lang="en-US" sz="1600" b="1" dirty="0">
                <a:solidFill>
                  <a:srgbClr val="0070C0"/>
                </a:solidFill>
              </a:rPr>
              <a:t>Remembrance of God</a:t>
            </a:r>
          </a:p>
          <a:p>
            <a:pPr marL="342900" indent="-342900">
              <a:buFont typeface="Wingdings" pitchFamily="2" charset="2"/>
              <a:buChar char="§"/>
            </a:pPr>
            <a:r>
              <a:rPr lang="en-US" sz="1600" dirty="0">
                <a:solidFill>
                  <a:srgbClr val="0070C0"/>
                </a:solidFill>
              </a:rPr>
              <a:t>Prayer</a:t>
            </a:r>
          </a:p>
          <a:p>
            <a:pPr marL="342900" indent="-342900">
              <a:buFont typeface="Wingdings" pitchFamily="2" charset="2"/>
              <a:buChar char="§"/>
            </a:pPr>
            <a:r>
              <a:rPr lang="en-US" sz="1600" dirty="0">
                <a:solidFill>
                  <a:srgbClr val="0070C0"/>
                </a:solidFill>
              </a:rPr>
              <a:t>Study the Holy Writings</a:t>
            </a:r>
          </a:p>
          <a:p>
            <a:pPr marL="342900" indent="-342900">
              <a:buFont typeface="Wingdings" pitchFamily="2" charset="2"/>
              <a:buChar char="§"/>
            </a:pPr>
            <a:r>
              <a:rPr lang="en-US" sz="1600" dirty="0">
                <a:solidFill>
                  <a:srgbClr val="0070C0"/>
                </a:solidFill>
              </a:rPr>
              <a:t>Put the teachings into practice</a:t>
            </a:r>
          </a:p>
        </p:txBody>
      </p:sp>
      <p:sp>
        <p:nvSpPr>
          <p:cNvPr id="11" name="TextBox 10">
            <a:extLst>
              <a:ext uri="{FF2B5EF4-FFF2-40B4-BE49-F238E27FC236}">
                <a16:creationId xmlns:a16="http://schemas.microsoft.com/office/drawing/2014/main" id="{AB023C77-5CC1-B541-9A17-8260EE9E7FB2}"/>
              </a:ext>
            </a:extLst>
          </p:cNvPr>
          <p:cNvSpPr txBox="1"/>
          <p:nvPr/>
        </p:nvSpPr>
        <p:spPr>
          <a:xfrm>
            <a:off x="6642341" y="177670"/>
            <a:ext cx="5165872" cy="1200329"/>
          </a:xfrm>
          <a:prstGeom prst="rect">
            <a:avLst/>
          </a:prstGeom>
          <a:noFill/>
        </p:spPr>
        <p:txBody>
          <a:bodyPr wrap="square" rtlCol="0">
            <a:spAutoFit/>
          </a:bodyPr>
          <a:lstStyle/>
          <a:p>
            <a:pPr algn="ctr"/>
            <a:r>
              <a:rPr lang="th-TH" sz="3600" b="1" dirty="0">
                <a:solidFill>
                  <a:schemeClr val="bg1"/>
                </a:solidFill>
              </a:rPr>
              <a:t>ในช่วงเวลาของการทดสอบเราต้องทำให้รากของเรา</a:t>
            </a:r>
            <a:r>
              <a:rPr lang="th-TH" sz="3600" b="1" dirty="0" err="1">
                <a:solidFill>
                  <a:schemeClr val="bg1"/>
                </a:solidFill>
              </a:rPr>
              <a:t>ห</a:t>
            </a:r>
            <a:r>
              <a:rPr lang="th-TH" sz="3600" b="1" dirty="0">
                <a:solidFill>
                  <a:schemeClr val="bg1"/>
                </a:solidFill>
              </a:rPr>
              <a:t>ยั้งลึกยิ่งขึ้น</a:t>
            </a:r>
            <a:endParaRPr lang="en-US" sz="3600" b="1" dirty="0">
              <a:solidFill>
                <a:schemeClr val="bg1"/>
              </a:solidFill>
            </a:endParaRPr>
          </a:p>
        </p:txBody>
      </p:sp>
      <p:pic>
        <p:nvPicPr>
          <p:cNvPr id="9" name="Picture 4" descr="03.20.13 Storms make trees take deeper roots.">
            <a:extLst>
              <a:ext uri="{FF2B5EF4-FFF2-40B4-BE49-F238E27FC236}">
                <a16:creationId xmlns:a16="http://schemas.microsoft.com/office/drawing/2014/main" id="{AB111570-251D-AE44-BD92-1E83D3FF80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951" t="93061"/>
          <a:stretch/>
        </p:blipFill>
        <p:spPr bwMode="auto">
          <a:xfrm>
            <a:off x="4968627" y="4686239"/>
            <a:ext cx="1354897" cy="5056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allpaper : sunlight, trees, quote, sky, storm, roots, tree ...">
            <a:extLst>
              <a:ext uri="{FF2B5EF4-FFF2-40B4-BE49-F238E27FC236}">
                <a16:creationId xmlns:a16="http://schemas.microsoft.com/office/drawing/2014/main" id="{177FCE85-1155-354E-80E5-EDE7477982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874" t="53284" r="31361" b="7180"/>
          <a:stretch/>
        </p:blipFill>
        <p:spPr bwMode="auto">
          <a:xfrm>
            <a:off x="2675449" y="4697706"/>
            <a:ext cx="1252397" cy="75419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2EBCECC-3F6C-0F45-AD72-CE79A2B39148}"/>
              </a:ext>
            </a:extLst>
          </p:cNvPr>
          <p:cNvSpPr txBox="1"/>
          <p:nvPr/>
        </p:nvSpPr>
        <p:spPr>
          <a:xfrm>
            <a:off x="7257311" y="1970239"/>
            <a:ext cx="4550902" cy="2862322"/>
          </a:xfrm>
          <a:prstGeom prst="rect">
            <a:avLst/>
          </a:prstGeom>
          <a:noFill/>
          <a:ln>
            <a:solidFill>
              <a:srgbClr val="FF0000"/>
            </a:solidFill>
          </a:ln>
        </p:spPr>
        <p:txBody>
          <a:bodyPr wrap="square" rtlCol="0">
            <a:spAutoFit/>
          </a:bodyPr>
          <a:lstStyle/>
          <a:p>
            <a:pPr algn="ctr"/>
            <a:r>
              <a:rPr lang="th-TH" sz="3600" b="1" dirty="0"/>
              <a:t>ระลึกถึงพระบาฮา</a:t>
            </a:r>
            <a:r>
              <a:rPr lang="th-TH" sz="3600" b="1" dirty="0" err="1"/>
              <a:t>อุล</a:t>
            </a:r>
            <a:r>
              <a:rPr lang="th-TH" sz="3600" b="1" dirty="0"/>
              <a:t>ลา</a:t>
            </a:r>
            <a:r>
              <a:rPr lang="th-TH" sz="3600" b="1" dirty="0" err="1"/>
              <a:t>ห์แ</a:t>
            </a:r>
            <a:r>
              <a:rPr lang="th-TH" sz="3600" b="1" dirty="0"/>
              <a:t>ละพระผู้เป็นเจ้า </a:t>
            </a:r>
            <a:endParaRPr lang="en-US" sz="3600" b="1" dirty="0"/>
          </a:p>
          <a:p>
            <a:pPr marL="571500" indent="-571500">
              <a:buFont typeface="Arial" panose="020B0604020202020204" pitchFamily="34" charset="0"/>
              <a:buChar char="•"/>
            </a:pPr>
            <a:r>
              <a:rPr lang="th-TH" sz="3600" dirty="0">
                <a:solidFill>
                  <a:srgbClr val="0070C0"/>
                </a:solidFill>
              </a:rPr>
              <a:t>การอธิษฐาน </a:t>
            </a:r>
            <a:endParaRPr lang="en-US" sz="3600" dirty="0">
              <a:solidFill>
                <a:srgbClr val="0070C0"/>
              </a:solidFill>
            </a:endParaRPr>
          </a:p>
          <a:p>
            <a:pPr marL="571500" indent="-571500">
              <a:buFont typeface="Arial" panose="020B0604020202020204" pitchFamily="34" charset="0"/>
              <a:buChar char="•"/>
            </a:pPr>
            <a:r>
              <a:rPr lang="th-TH" sz="3600" dirty="0">
                <a:solidFill>
                  <a:srgbClr val="0070C0"/>
                </a:solidFill>
              </a:rPr>
              <a:t>ศึกษาธรรมลิขิตศักดิ์สิทธิ์  </a:t>
            </a:r>
            <a:endParaRPr lang="en-US" sz="3600" dirty="0">
              <a:solidFill>
                <a:srgbClr val="0070C0"/>
              </a:solidFill>
            </a:endParaRPr>
          </a:p>
          <a:p>
            <a:pPr marL="571500" indent="-571500">
              <a:buFont typeface="Arial" panose="020B0604020202020204" pitchFamily="34" charset="0"/>
              <a:buChar char="•"/>
            </a:pPr>
            <a:r>
              <a:rPr lang="th-TH" sz="3600" dirty="0">
                <a:solidFill>
                  <a:srgbClr val="0070C0"/>
                </a:solidFill>
              </a:rPr>
              <a:t>นำคำสอนมาใช้ปฏิบัติ</a:t>
            </a:r>
            <a:endParaRPr lang="en-US" sz="3600" dirty="0">
              <a:solidFill>
                <a:srgbClr val="0070C0"/>
              </a:solidFill>
            </a:endParaRPr>
          </a:p>
        </p:txBody>
      </p:sp>
      <p:pic>
        <p:nvPicPr>
          <p:cNvPr id="14" name="Picture 2" descr="Wallpaper : sunlight, trees, quote, sky, storm, roots, tree ...">
            <a:extLst>
              <a:ext uri="{FF2B5EF4-FFF2-40B4-BE49-F238E27FC236}">
                <a16:creationId xmlns:a16="http://schemas.microsoft.com/office/drawing/2014/main" id="{2FAE7728-7194-2A49-8D8F-8269022ACE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874" t="53284" r="31361" b="7180"/>
          <a:stretch/>
        </p:blipFill>
        <p:spPr bwMode="auto">
          <a:xfrm>
            <a:off x="1561792" y="4686239"/>
            <a:ext cx="3341685" cy="20123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03.20.13 Storms make trees take deeper roots.">
            <a:extLst>
              <a:ext uri="{FF2B5EF4-FFF2-40B4-BE49-F238E27FC236}">
                <a16:creationId xmlns:a16="http://schemas.microsoft.com/office/drawing/2014/main" id="{EBE92F4B-385E-B44C-8138-7B63247036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0180" r="51398" b="23674"/>
          <a:stretch/>
        </p:blipFill>
        <p:spPr bwMode="auto">
          <a:xfrm>
            <a:off x="78614" y="4168939"/>
            <a:ext cx="3064329" cy="3875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03.20.13 Storms make trees take deeper roots.">
            <a:extLst>
              <a:ext uri="{FF2B5EF4-FFF2-40B4-BE49-F238E27FC236}">
                <a16:creationId xmlns:a16="http://schemas.microsoft.com/office/drawing/2014/main" id="{2FDBDAC2-18A2-1B4B-A9E5-6C392BD181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28" t="70679" r="61346" b="25645"/>
          <a:stretch/>
        </p:blipFill>
        <p:spPr bwMode="auto">
          <a:xfrm rot="10800000">
            <a:off x="3522594" y="4166165"/>
            <a:ext cx="2760415" cy="3570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19E56B1-867F-964A-8C4F-E5534DADB0C6}"/>
              </a:ext>
            </a:extLst>
          </p:cNvPr>
          <p:cNvSpPr/>
          <p:nvPr/>
        </p:nvSpPr>
        <p:spPr>
          <a:xfrm>
            <a:off x="769749" y="3913580"/>
            <a:ext cx="6000245" cy="707886"/>
          </a:xfrm>
          <a:prstGeom prst="rect">
            <a:avLst/>
          </a:prstGeom>
        </p:spPr>
        <p:txBody>
          <a:bodyPr wrap="square">
            <a:spAutoFit/>
          </a:bodyPr>
          <a:lstStyle/>
          <a:p>
            <a:r>
              <a:rPr lang="th-TH" sz="4000" dirty="0"/>
              <a:t>พายุทำให้ต้นไม้</a:t>
            </a:r>
            <a:r>
              <a:rPr lang="en-US" sz="4000" dirty="0"/>
              <a:t>     </a:t>
            </a:r>
            <a:r>
              <a:rPr lang="th-TH" sz="4000" dirty="0"/>
              <a:t>หยั่งรากลึก</a:t>
            </a:r>
            <a:endParaRPr lang="en-US" sz="4000" dirty="0"/>
          </a:p>
        </p:txBody>
      </p:sp>
    </p:spTree>
    <p:extLst>
      <p:ext uri="{BB962C8B-B14F-4D97-AF65-F5344CB8AC3E}">
        <p14:creationId xmlns:p14="http://schemas.microsoft.com/office/powerpoint/2010/main" val="150630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0B1220-1D4E-134D-89CD-0147B2574E57}"/>
              </a:ext>
            </a:extLst>
          </p:cNvPr>
          <p:cNvSpPr>
            <a:spLocks noGrp="1"/>
          </p:cNvSpPr>
          <p:nvPr>
            <p:ph idx="1"/>
          </p:nvPr>
        </p:nvSpPr>
        <p:spPr>
          <a:xfrm>
            <a:off x="838200" y="362607"/>
            <a:ext cx="10515600" cy="5814356"/>
          </a:xfrm>
        </p:spPr>
        <p:txBody>
          <a:bodyPr>
            <a:normAutofit fontScale="77500" lnSpcReduction="20000"/>
          </a:bodyPr>
          <a:lstStyle/>
          <a:p>
            <a:r>
              <a:rPr lang="en-US" dirty="0">
                <a:solidFill>
                  <a:srgbClr val="0070C0"/>
                </a:solidFill>
              </a:rPr>
              <a:t>One night, in a dream, these exalted words were heard on every side: “Verily, We shall render Thee victorious by Thyself and by Thy Pen. Grieve Thou not for that which hath befallen Thee, neither be Thou afraid, for Thou art in safety. Erelong will God raise up the treasures of the earth—men who will aid Thee through Thyself and through Thy Name, wherewith God hath revived the hearts of such as have recognized Him.”[</a:t>
            </a:r>
            <a:r>
              <a:rPr lang="en-US" dirty="0">
                <a:solidFill>
                  <a:srgbClr val="0070C0"/>
                </a:solidFill>
                <a:hlinkClick r:id="rId2">
                  <a:extLst>
                    <a:ext uri="{A12FA001-AC4F-418D-AE19-62706E023703}">
                      <ahyp:hlinkClr xmlns:ahyp="http://schemas.microsoft.com/office/drawing/2018/hyperlinkcolor" val="tx"/>
                    </a:ext>
                  </a:extLst>
                </a:hlinkClick>
              </a:rPr>
              <a:t>8</a:t>
            </a:r>
            <a:r>
              <a:rPr lang="en-US" dirty="0">
                <a:solidFill>
                  <a:srgbClr val="0070C0"/>
                </a:solidFill>
              </a:rPr>
              <a:t>] </a:t>
            </a:r>
          </a:p>
          <a:p>
            <a:pPr marL="0" indent="0">
              <a:buNone/>
            </a:pPr>
            <a:endParaRPr lang="en-US" dirty="0">
              <a:solidFill>
                <a:srgbClr val="0070C0"/>
              </a:solidFill>
            </a:endParaRPr>
          </a:p>
          <a:p>
            <a:r>
              <a:rPr lang="en-US" dirty="0"/>
              <a:t>While engulfed in tribulations I heard a most wondrous, a most sweet voice, calling above My head. Turning My face, I beheld a Maiden—the embodiment of the remembrance of the name of My Lord—suspended in the air before Me. So rejoiced was she in her very soul that her countenance shone with the ornament of the good pleasure of God, and her cheeks glowed with the brightness of the All-Merciful. Betwixt earth and heaven she was raising a call which captivated the hearts and minds of men. She was imparting to both My inward and outer being tidings which rejoiced My soul, and the souls of God’s </a:t>
            </a:r>
            <a:r>
              <a:rPr lang="en-US" dirty="0" err="1"/>
              <a:t>honoured</a:t>
            </a:r>
            <a:r>
              <a:rPr lang="en-US" dirty="0"/>
              <a:t> servants.</a:t>
            </a:r>
          </a:p>
          <a:p>
            <a:r>
              <a:rPr lang="en-US" dirty="0"/>
              <a:t>Pointing with her finger unto My head, she addressed all who are in heaven and all who are on earth, saying: By God! This is the Best-Beloved of the worlds, and yet ye comprehend not. This is the Beauty of God amongst you, and the power of His sovereignty within you, could ye but understand. This is the Mystery of God and His Treasure, the Cause of God and His glory unto all who are in the kingdoms of Revelation and of creation, if ye be of them that perceive. This is He Whose Presence is the ardent desire of the denizens of the Realm of eternity, and of them that dwell within the Tabernacle of glory, and yet from His Beauty do ye turn aside.[</a:t>
            </a:r>
            <a:r>
              <a:rPr lang="en-US" dirty="0">
                <a:hlinkClick r:id="rId3"/>
              </a:rPr>
              <a:t>9</a:t>
            </a:r>
            <a:r>
              <a:rPr lang="en-US" dirty="0"/>
              <a:t>]</a:t>
            </a:r>
          </a:p>
          <a:p>
            <a:endParaRPr lang="en-US" dirty="0"/>
          </a:p>
        </p:txBody>
      </p:sp>
    </p:spTree>
    <p:extLst>
      <p:ext uri="{BB962C8B-B14F-4D97-AF65-F5344CB8AC3E}">
        <p14:creationId xmlns:p14="http://schemas.microsoft.com/office/powerpoint/2010/main" val="3394551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0B1220-1D4E-134D-89CD-0147B2574E57}"/>
              </a:ext>
            </a:extLst>
          </p:cNvPr>
          <p:cNvSpPr>
            <a:spLocks noGrp="1"/>
          </p:cNvSpPr>
          <p:nvPr>
            <p:ph idx="1"/>
          </p:nvPr>
        </p:nvSpPr>
        <p:spPr>
          <a:xfrm>
            <a:off x="838200" y="362607"/>
            <a:ext cx="10515600" cy="5814356"/>
          </a:xfrm>
        </p:spPr>
        <p:txBody>
          <a:bodyPr>
            <a:normAutofit/>
          </a:bodyPr>
          <a:lstStyle/>
          <a:p>
            <a:r>
              <a:rPr lang="en-US" dirty="0">
                <a:solidFill>
                  <a:srgbClr val="0070C0"/>
                </a:solidFill>
              </a:rPr>
              <a:t>One night, in a dream, these exalted words were heard on every side: “Verily, We shall render Thee victorious by Thyself and by Thy Pen. Grieve Thou not for that which hath befallen Thee, neither be Thou afraid, for Thou art in safety. Erelong will God raise up the treasures of the earth—men who will aid Thee through Thyself and through Thy Name, wherewith God hath revived the hearts of such as have recognized Him.”[</a:t>
            </a:r>
            <a:r>
              <a:rPr lang="en-US" dirty="0">
                <a:solidFill>
                  <a:srgbClr val="0070C0"/>
                </a:solidFill>
                <a:hlinkClick r:id="rId2">
                  <a:extLst>
                    <a:ext uri="{A12FA001-AC4F-418D-AE19-62706E023703}">
                      <ahyp:hlinkClr xmlns:ahyp="http://schemas.microsoft.com/office/drawing/2018/hyperlinkcolor" val="tx"/>
                    </a:ext>
                  </a:extLst>
                </a:hlinkClick>
              </a:rPr>
              <a:t>8</a:t>
            </a:r>
            <a:r>
              <a:rPr lang="en-US" dirty="0">
                <a:solidFill>
                  <a:srgbClr val="0070C0"/>
                </a:solidFill>
              </a:rPr>
              <a:t>] </a:t>
            </a:r>
          </a:p>
          <a:p>
            <a:r>
              <a:rPr lang="th-TH" dirty="0"/>
              <a:t>"</a:t>
            </a:r>
            <a:r>
              <a:rPr lang="th-TH" sz="3200" dirty="0"/>
              <a:t>คืนวันหนึ่งเราฝันว่าได้ยินถ้อยคำอันสูงส่งดังมาจากทุกทิศว่าดังนี้" จริงที่เดียวเราจะทำให้เจ้ามีชัยชนะด้วยตัวของเจ้าเองและด้วยปากกาของเจ้าเองอย่าเศร้าโศกเสียใจในสิ่งที่บังเกิดขึ้นแก่เจ้าเลยและอย่าหวั่นกลัวสิ่งใดเพราะเจ้าจะต้องปลอดภัย</a:t>
            </a:r>
            <a:r>
              <a:rPr lang="th-TH" sz="3200" dirty="0" err="1"/>
              <a:t>ใ</a:t>
            </a:r>
            <a:r>
              <a:rPr lang="th-TH" sz="3200" dirty="0"/>
              <a:t>นม</a:t>
            </a:r>
            <a:r>
              <a:rPr lang="th-TH" sz="3200" dirty="0" err="1"/>
              <a:t>ิ</a:t>
            </a:r>
            <a:r>
              <a:rPr lang="th-TH" sz="3200" dirty="0"/>
              <a:t>ช้าพระผู้เป็นเจ้าจะทำให้สมบัติของโลกบังเกิดขึ้นนั่นคือบุคคลที่จะช่วยเจ้าโดยตัวของเจ้าเองและในนามของเจ้าซึ่งพระผู้เป็นเจ้าจะใช้ฟื้นฟูจิตใจของมนุษย์ผู้รู้จักพระองค์เสียใหม่ "จากพระคัมภีร์-สา</a:t>
            </a:r>
            <a:r>
              <a:rPr lang="th-TH" sz="3200" dirty="0" err="1"/>
              <a:t>ส์น</a:t>
            </a:r>
            <a:r>
              <a:rPr lang="th-TH" sz="3200" dirty="0"/>
              <a:t>ถึงลูกสุนัขป่า</a:t>
            </a:r>
            <a:endParaRPr lang="en-US" sz="3200" dirty="0"/>
          </a:p>
        </p:txBody>
      </p:sp>
    </p:spTree>
    <p:extLst>
      <p:ext uri="{BB962C8B-B14F-4D97-AF65-F5344CB8AC3E}">
        <p14:creationId xmlns:p14="http://schemas.microsoft.com/office/powerpoint/2010/main" val="546171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ght in the dungeon darkness">
            <a:extLst>
              <a:ext uri="{FF2B5EF4-FFF2-40B4-BE49-F238E27FC236}">
                <a16:creationId xmlns:a16="http://schemas.microsoft.com/office/drawing/2014/main" id="{4A73F329-69B6-C94A-8847-3527EDCD55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362" y="520261"/>
            <a:ext cx="12662707" cy="5830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281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649</Words>
  <Application>Microsoft Office PowerPoint</Application>
  <PresentationFormat>Widescreen</PresentationFormat>
  <Paragraphs>20</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Office Theme</vt:lpstr>
      <vt:lpstr>PowerPoint Presentation</vt:lpstr>
      <vt:lpstr>PowerPoint Presentation</vt:lpstr>
      <vt:lpstr>PowerPoint Presentation</vt:lpstr>
      <vt:lpst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Vaughan Smith</cp:lastModifiedBy>
  <cp:revision>10</cp:revision>
  <cp:lastPrinted>2020-07-27T03:45:50Z</cp:lastPrinted>
  <dcterms:created xsi:type="dcterms:W3CDTF">2020-07-27T03:42:39Z</dcterms:created>
  <dcterms:modified xsi:type="dcterms:W3CDTF">2022-08-05T07:37:48Z</dcterms:modified>
</cp:coreProperties>
</file>