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2" r:id="rId4"/>
    <p:sldId id="260" r:id="rId5"/>
    <p:sldId id="263" r:id="rId6"/>
    <p:sldId id="271" r:id="rId7"/>
    <p:sldId id="265" r:id="rId8"/>
    <p:sldId id="266" r:id="rId9"/>
    <p:sldId id="269" r:id="rId10"/>
  </p:sldIdLst>
  <p:sldSz cx="10693400" cy="7561263"/>
  <p:notesSz cx="6858000" cy="9144000"/>
  <p:defaultTextStyle>
    <a:defPPr>
      <a:defRPr lang="ms-MY"/>
    </a:defPPr>
    <a:lvl1pPr marL="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37" autoAdjust="0"/>
  </p:normalViewPr>
  <p:slideViewPr>
    <p:cSldViewPr>
      <p:cViewPr varScale="1">
        <p:scale>
          <a:sx n="75" d="100"/>
          <a:sy n="75" d="100"/>
        </p:scale>
        <p:origin x="1301" y="43"/>
      </p:cViewPr>
      <p:guideLst>
        <p:guide orient="horz" pos="2382"/>
        <p:guide pos="3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005" y="2348893"/>
            <a:ext cx="9089390" cy="16207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4010" y="4284716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ms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1062-AE52-4A5E-954D-9BBCA9DB4055}" type="datetimeFigureOut">
              <a:rPr lang="ms-MY" smtClean="0"/>
              <a:t>10/10/2017</a:t>
            </a:fld>
            <a:endParaRPr lang="ms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CDFC7-3C3D-48B5-B40C-ADC726ED6E4F}" type="slidenum">
              <a:rPr lang="ms-MY" smtClean="0"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1796669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1062-AE52-4A5E-954D-9BBCA9DB4055}" type="datetimeFigureOut">
              <a:rPr lang="ms-MY" smtClean="0"/>
              <a:t>10/10/2017</a:t>
            </a:fld>
            <a:endParaRPr lang="ms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CDFC7-3C3D-48B5-B40C-ADC726ED6E4F}" type="slidenum">
              <a:rPr lang="ms-MY" smtClean="0"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868581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52715" y="302802"/>
            <a:ext cx="2406015" cy="64515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670" y="302802"/>
            <a:ext cx="7039822" cy="64515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1062-AE52-4A5E-954D-9BBCA9DB4055}" type="datetimeFigureOut">
              <a:rPr lang="ms-MY" smtClean="0"/>
              <a:t>10/10/2017</a:t>
            </a:fld>
            <a:endParaRPr lang="ms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CDFC7-3C3D-48B5-B40C-ADC726ED6E4F}" type="slidenum">
              <a:rPr lang="ms-MY" smtClean="0"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3834814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1062-AE52-4A5E-954D-9BBCA9DB4055}" type="datetimeFigureOut">
              <a:rPr lang="ms-MY" smtClean="0"/>
              <a:t>10/10/2017</a:t>
            </a:fld>
            <a:endParaRPr lang="ms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CDFC7-3C3D-48B5-B40C-ADC726ED6E4F}" type="slidenum">
              <a:rPr lang="ms-MY" smtClean="0"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2734692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705" y="4858812"/>
            <a:ext cx="9089390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5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30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5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61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91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22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1062-AE52-4A5E-954D-9BBCA9DB4055}" type="datetimeFigureOut">
              <a:rPr lang="ms-MY" smtClean="0"/>
              <a:t>10/10/2017</a:t>
            </a:fld>
            <a:endParaRPr lang="ms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CDFC7-3C3D-48B5-B40C-ADC726ED6E4F}" type="slidenum">
              <a:rPr lang="ms-MY" smtClean="0"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4129663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670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5812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1062-AE52-4A5E-954D-9BBCA9DB4055}" type="datetimeFigureOut">
              <a:rPr lang="ms-MY" smtClean="0"/>
              <a:t>10/10/2017</a:t>
            </a:fld>
            <a:endParaRPr lang="ms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CDFC7-3C3D-48B5-B40C-ADC726ED6E4F}" type="slidenum">
              <a:rPr lang="ms-MY" smtClean="0"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486780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670" y="1692533"/>
            <a:ext cx="4724775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670" y="2397901"/>
            <a:ext cx="4724775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32099" y="1692533"/>
            <a:ext cx="4726631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32099" y="2397901"/>
            <a:ext cx="4726631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1062-AE52-4A5E-954D-9BBCA9DB4055}" type="datetimeFigureOut">
              <a:rPr lang="ms-MY" smtClean="0"/>
              <a:t>10/10/2017</a:t>
            </a:fld>
            <a:endParaRPr lang="ms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CDFC7-3C3D-48B5-B40C-ADC726ED6E4F}" type="slidenum">
              <a:rPr lang="ms-MY" smtClean="0"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3469820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1062-AE52-4A5E-954D-9BBCA9DB4055}" type="datetimeFigureOut">
              <a:rPr lang="ms-MY" smtClean="0"/>
              <a:t>10/10/2017</a:t>
            </a:fld>
            <a:endParaRPr lang="ms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CDFC7-3C3D-48B5-B40C-ADC726ED6E4F}" type="slidenum">
              <a:rPr lang="ms-MY" smtClean="0"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1643127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1062-AE52-4A5E-954D-9BBCA9DB4055}" type="datetimeFigureOut">
              <a:rPr lang="ms-MY" smtClean="0"/>
              <a:t>10/10/2017</a:t>
            </a:fld>
            <a:endParaRPr lang="ms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CDFC7-3C3D-48B5-B40C-ADC726ED6E4F}" type="slidenum">
              <a:rPr lang="ms-MY" smtClean="0"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2203316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671" y="301050"/>
            <a:ext cx="3518055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0822" y="301051"/>
            <a:ext cx="5977908" cy="645332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671" y="1582265"/>
            <a:ext cx="3518055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1062-AE52-4A5E-954D-9BBCA9DB4055}" type="datetimeFigureOut">
              <a:rPr lang="ms-MY" smtClean="0"/>
              <a:t>10/10/2017</a:t>
            </a:fld>
            <a:endParaRPr lang="ms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CDFC7-3C3D-48B5-B40C-ADC726ED6E4F}" type="slidenum">
              <a:rPr lang="ms-MY" smtClean="0"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1813027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/>
          <a:lstStyle>
            <a:lvl1pPr marL="0" indent="0">
              <a:buNone/>
              <a:defRPr sz="3700"/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endParaRPr lang="ms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1062-AE52-4A5E-954D-9BBCA9DB4055}" type="datetimeFigureOut">
              <a:rPr lang="ms-MY" smtClean="0"/>
              <a:t>10/10/2017</a:t>
            </a:fld>
            <a:endParaRPr lang="ms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CDFC7-3C3D-48B5-B40C-ADC726ED6E4F}" type="slidenum">
              <a:rPr lang="ms-MY" smtClean="0"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2385486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  <a:prstGeom prst="rect">
            <a:avLst/>
          </a:prstGeom>
        </p:spPr>
        <p:txBody>
          <a:bodyPr vert="horz" lIns="104306" tIns="52153" rIns="104306" bIns="52153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670" y="1764295"/>
            <a:ext cx="9624060" cy="4990084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670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71062-AE52-4A5E-954D-9BBCA9DB4055}" type="datetimeFigureOut">
              <a:rPr lang="ms-MY" smtClean="0"/>
              <a:t>10/10/2017</a:t>
            </a:fld>
            <a:endParaRPr lang="ms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3579" y="7008171"/>
            <a:ext cx="3386243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ms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3603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CDFC7-3C3D-48B5-B40C-ADC726ED6E4F}" type="slidenum">
              <a:rPr lang="ms-MY" smtClean="0"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1425363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43056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146" indent="-391146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483" indent="-325955" algn="l" defTabSz="1043056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820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348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876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ms-MY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ms-MY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ms-MY"/>
          </a:p>
        </p:txBody>
      </p:sp>
      <p:pic>
        <p:nvPicPr>
          <p:cNvPr id="1026" name="Picture 2" descr="C:\Users\Samsung\Desktop\final a4 theme 1 cambodai temp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693400" cy="756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570836" y="6696083"/>
            <a:ext cx="37625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กัมพูชา</a:t>
            </a: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ms-MY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Cambodia</a:t>
            </a:r>
          </a:p>
        </p:txBody>
      </p:sp>
      <p:sp>
        <p:nvSpPr>
          <p:cNvPr id="5" name="Rectangle 4"/>
          <p:cNvSpPr/>
          <p:nvPr/>
        </p:nvSpPr>
        <p:spPr>
          <a:xfrm>
            <a:off x="450156" y="6726861"/>
            <a:ext cx="38884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สักการะสถานบาไฮ</a:t>
            </a:r>
          </a:p>
        </p:txBody>
      </p:sp>
      <p:sp>
        <p:nvSpPr>
          <p:cNvPr id="6" name="Rectangle 5"/>
          <p:cNvSpPr/>
          <p:nvPr/>
        </p:nvSpPr>
        <p:spPr>
          <a:xfrm>
            <a:off x="3672039" y="6873054"/>
            <a:ext cx="316835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s-MY" dirty="0"/>
              <a:t>Bahá’í House of Worship</a:t>
            </a:r>
          </a:p>
        </p:txBody>
      </p:sp>
    </p:spTree>
    <p:extLst>
      <p:ext uri="{BB962C8B-B14F-4D97-AF65-F5344CB8AC3E}">
        <p14:creationId xmlns:p14="http://schemas.microsoft.com/office/powerpoint/2010/main" val="4253366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amsung\Desktop\final a4 theme 1 chilei temp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" y="1111"/>
            <a:ext cx="10692384" cy="755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46900" y="6732959"/>
            <a:ext cx="21783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ชิลี</a:t>
            </a: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ms-MY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Chile</a:t>
            </a:r>
          </a:p>
        </p:txBody>
      </p:sp>
      <p:sp>
        <p:nvSpPr>
          <p:cNvPr id="3" name="Rectangle 2"/>
          <p:cNvSpPr/>
          <p:nvPr/>
        </p:nvSpPr>
        <p:spPr>
          <a:xfrm>
            <a:off x="594172" y="6804967"/>
            <a:ext cx="42484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สักการะสถานบาไฮ</a:t>
            </a:r>
          </a:p>
        </p:txBody>
      </p:sp>
      <p:sp>
        <p:nvSpPr>
          <p:cNvPr id="4" name="Rectangle 3"/>
          <p:cNvSpPr/>
          <p:nvPr/>
        </p:nvSpPr>
        <p:spPr>
          <a:xfrm>
            <a:off x="3834532" y="6948069"/>
            <a:ext cx="36004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s-MY" dirty="0"/>
              <a:t>Bahá’í House  of Worship</a:t>
            </a:r>
          </a:p>
        </p:txBody>
      </p:sp>
    </p:spTree>
    <p:extLst>
      <p:ext uri="{BB962C8B-B14F-4D97-AF65-F5344CB8AC3E}">
        <p14:creationId xmlns:p14="http://schemas.microsoft.com/office/powerpoint/2010/main" val="822863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amsung\Desktop\final a4 theme 1 Samoa  temp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" y="1111"/>
            <a:ext cx="10692384" cy="755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46900" y="6691728"/>
            <a:ext cx="2969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400" b="1" dirty="0"/>
              <a:t> </a:t>
            </a:r>
            <a: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ซามัว</a:t>
            </a:r>
            <a:r>
              <a:rPr lang="th-T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ms-MY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Samoa</a:t>
            </a:r>
          </a:p>
        </p:txBody>
      </p:sp>
      <p:sp>
        <p:nvSpPr>
          <p:cNvPr id="3" name="Rectangle 2"/>
          <p:cNvSpPr/>
          <p:nvPr/>
        </p:nvSpPr>
        <p:spPr>
          <a:xfrm>
            <a:off x="450156" y="6660951"/>
            <a:ext cx="4104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สักการะสถานบาไฮ</a:t>
            </a:r>
          </a:p>
        </p:txBody>
      </p:sp>
      <p:sp>
        <p:nvSpPr>
          <p:cNvPr id="4" name="Rectangle 3"/>
          <p:cNvSpPr/>
          <p:nvPr/>
        </p:nvSpPr>
        <p:spPr>
          <a:xfrm>
            <a:off x="3906540" y="6807950"/>
            <a:ext cx="381642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s-MY" dirty="0"/>
              <a:t>Bahá’í House of Worship</a:t>
            </a:r>
          </a:p>
        </p:txBody>
      </p:sp>
    </p:spTree>
    <p:extLst>
      <p:ext uri="{BB962C8B-B14F-4D97-AF65-F5344CB8AC3E}">
        <p14:creationId xmlns:p14="http://schemas.microsoft.com/office/powerpoint/2010/main" val="2374868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amsung\Desktop\final a4 theme 1 wilmette temp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" y="1111"/>
            <a:ext cx="10692384" cy="755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926749" y="6888378"/>
            <a:ext cx="36724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สหรัฐอเมริกา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ms-MY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U.S.A </a:t>
            </a:r>
          </a:p>
        </p:txBody>
      </p:sp>
      <p:sp>
        <p:nvSpPr>
          <p:cNvPr id="3" name="Rectangle 2"/>
          <p:cNvSpPr/>
          <p:nvPr/>
        </p:nvSpPr>
        <p:spPr>
          <a:xfrm>
            <a:off x="378148" y="6896074"/>
            <a:ext cx="59046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สักการะสถานบาไฮ</a:t>
            </a:r>
            <a:endParaRPr lang="ms-MY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39099" y="7065350"/>
            <a:ext cx="321520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s-MY" dirty="0"/>
              <a:t>Bahá’í House of Worship</a:t>
            </a:r>
          </a:p>
        </p:txBody>
      </p:sp>
    </p:spTree>
    <p:extLst>
      <p:ext uri="{BB962C8B-B14F-4D97-AF65-F5344CB8AC3E}">
        <p14:creationId xmlns:p14="http://schemas.microsoft.com/office/powerpoint/2010/main" val="2240286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588963"/>
            <a:ext cx="9680575" cy="638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910784" y="7033855"/>
            <a:ext cx="32592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ประเทศเยอรมัน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ms-MY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Germany</a:t>
            </a:r>
          </a:p>
        </p:txBody>
      </p:sp>
      <p:sp>
        <p:nvSpPr>
          <p:cNvPr id="3" name="Rectangle 2"/>
          <p:cNvSpPr/>
          <p:nvPr/>
        </p:nvSpPr>
        <p:spPr>
          <a:xfrm>
            <a:off x="509588" y="6972300"/>
            <a:ext cx="3036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สักการะสถานบาไฮ</a:t>
            </a:r>
          </a:p>
        </p:txBody>
      </p:sp>
      <p:sp>
        <p:nvSpPr>
          <p:cNvPr id="4" name="Rectangle 3"/>
          <p:cNvSpPr/>
          <p:nvPr/>
        </p:nvSpPr>
        <p:spPr>
          <a:xfrm>
            <a:off x="3574698" y="7087716"/>
            <a:ext cx="295232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s-MY" dirty="0"/>
              <a:t>Bahá’í House of Worship</a:t>
            </a:r>
          </a:p>
        </p:txBody>
      </p:sp>
    </p:spTree>
    <p:extLst>
      <p:ext uri="{BB962C8B-B14F-4D97-AF65-F5344CB8AC3E}">
        <p14:creationId xmlns:p14="http://schemas.microsoft.com/office/powerpoint/2010/main" val="2675328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amsung\Desktop\final a4 theme 1 sydney temp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" y="1111"/>
            <a:ext cx="10692384" cy="755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flipH="1">
            <a:off x="6714852" y="6873465"/>
            <a:ext cx="3744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ออสเตรเลีย </a:t>
            </a: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ms-MY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Australia</a:t>
            </a:r>
          </a:p>
        </p:txBody>
      </p:sp>
      <p:sp>
        <p:nvSpPr>
          <p:cNvPr id="3" name="Rectangle 2"/>
          <p:cNvSpPr/>
          <p:nvPr/>
        </p:nvSpPr>
        <p:spPr>
          <a:xfrm>
            <a:off x="666180" y="6887851"/>
            <a:ext cx="3528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สักการะสถานบาไฮ</a:t>
            </a:r>
          </a:p>
        </p:txBody>
      </p:sp>
      <p:sp>
        <p:nvSpPr>
          <p:cNvPr id="4" name="Rectangle 3"/>
          <p:cNvSpPr/>
          <p:nvPr/>
        </p:nvSpPr>
        <p:spPr>
          <a:xfrm>
            <a:off x="3559079" y="6988882"/>
            <a:ext cx="357524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s-MY" dirty="0"/>
              <a:t>Bahá’í House of Worship</a:t>
            </a:r>
          </a:p>
        </p:txBody>
      </p:sp>
    </p:spTree>
    <p:extLst>
      <p:ext uri="{BB962C8B-B14F-4D97-AF65-F5344CB8AC3E}">
        <p14:creationId xmlns:p14="http://schemas.microsoft.com/office/powerpoint/2010/main" val="3396343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679450"/>
            <a:ext cx="9705975" cy="620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58868" y="6906171"/>
            <a:ext cx="27363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ปานามา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ms-MY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Panama</a:t>
            </a:r>
          </a:p>
        </p:txBody>
      </p:sp>
      <p:sp>
        <p:nvSpPr>
          <p:cNvPr id="3" name="Rectangle 2"/>
          <p:cNvSpPr/>
          <p:nvPr/>
        </p:nvSpPr>
        <p:spPr>
          <a:xfrm>
            <a:off x="666179" y="6896071"/>
            <a:ext cx="46836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สักการะสถานบาไฮ</a:t>
            </a:r>
          </a:p>
        </p:txBody>
      </p:sp>
      <p:sp>
        <p:nvSpPr>
          <p:cNvPr id="5" name="Rectangle 4"/>
          <p:cNvSpPr/>
          <p:nvPr/>
        </p:nvSpPr>
        <p:spPr>
          <a:xfrm>
            <a:off x="3562253" y="6980709"/>
            <a:ext cx="357524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s-MY" dirty="0"/>
              <a:t>Bahá’í House of Worship</a:t>
            </a:r>
          </a:p>
        </p:txBody>
      </p:sp>
    </p:spTree>
    <p:extLst>
      <p:ext uri="{BB962C8B-B14F-4D97-AF65-F5344CB8AC3E}">
        <p14:creationId xmlns:p14="http://schemas.microsoft.com/office/powerpoint/2010/main" val="3952163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487363"/>
            <a:ext cx="9699625" cy="658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362924" y="7003794"/>
            <a:ext cx="33304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/>
              <a:t> </a:t>
            </a: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ยูกันดา</a:t>
            </a: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ms-MY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Uganda</a:t>
            </a:r>
          </a:p>
        </p:txBody>
      </p:sp>
      <p:sp>
        <p:nvSpPr>
          <p:cNvPr id="3" name="Rectangle 2"/>
          <p:cNvSpPr/>
          <p:nvPr/>
        </p:nvSpPr>
        <p:spPr>
          <a:xfrm>
            <a:off x="882204" y="7034573"/>
            <a:ext cx="4608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สักการะสถานบาไฮ</a:t>
            </a:r>
          </a:p>
        </p:txBody>
      </p:sp>
      <p:sp>
        <p:nvSpPr>
          <p:cNvPr id="4" name="Rectangle 3"/>
          <p:cNvSpPr/>
          <p:nvPr/>
        </p:nvSpPr>
        <p:spPr>
          <a:xfrm>
            <a:off x="3651796" y="7116030"/>
            <a:ext cx="443933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s-MY" dirty="0"/>
              <a:t>   Bahá’í House of Worship</a:t>
            </a:r>
          </a:p>
        </p:txBody>
      </p:sp>
    </p:spTree>
    <p:extLst>
      <p:ext uri="{BB962C8B-B14F-4D97-AF65-F5344CB8AC3E}">
        <p14:creationId xmlns:p14="http://schemas.microsoft.com/office/powerpoint/2010/main" val="3445933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msung\Desktop\final a4 theme 1 indian temp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74" y="1111"/>
            <a:ext cx="10692384" cy="755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84752" y="6815419"/>
            <a:ext cx="33304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อินเดีย</a:t>
            </a: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ms-MY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India</a:t>
            </a:r>
          </a:p>
        </p:txBody>
      </p:sp>
      <p:sp>
        <p:nvSpPr>
          <p:cNvPr id="3" name="Rectangle 2"/>
          <p:cNvSpPr/>
          <p:nvPr/>
        </p:nvSpPr>
        <p:spPr>
          <a:xfrm flipH="1">
            <a:off x="522164" y="6876975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/>
              <a:t>สักการะสถานบาไฮ</a:t>
            </a:r>
          </a:p>
        </p:txBody>
      </p:sp>
      <p:sp>
        <p:nvSpPr>
          <p:cNvPr id="4" name="Rectangle 3"/>
          <p:cNvSpPr/>
          <p:nvPr/>
        </p:nvSpPr>
        <p:spPr>
          <a:xfrm>
            <a:off x="3825534" y="6992391"/>
            <a:ext cx="335921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s-MY" dirty="0"/>
              <a:t>Bahá’í House of Worship</a:t>
            </a:r>
          </a:p>
        </p:txBody>
      </p:sp>
    </p:spTree>
    <p:extLst>
      <p:ext uri="{BB962C8B-B14F-4D97-AF65-F5344CB8AC3E}">
        <p14:creationId xmlns:p14="http://schemas.microsoft.com/office/powerpoint/2010/main" val="23906020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91</Words>
  <Application>Microsoft Office PowerPoint</Application>
  <PresentationFormat>Custom</PresentationFormat>
  <Paragraphs>27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Cordia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ศาสนาบาไฮ; Bahá'í Faith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นำเสนอศาสนาบาไฮ : สักการะสถานบาไฮ - Presentation on the Bahá'í Faith: Bahá'í Houses of Worship</dc:title>
  <dc:subject>นำเสนอศาสนาบาไฮ : นำเสนอศาสนาบาไฮ : สักการะสถานบาไฮ; วัดบาไฮ; โบสถ์บาไฮ; พระบาฮาอุลลาห์; ศาสนาบาไฮ; บาไฮ; ศาสนา; Presentation on the Bahá'í Faith: Bahá'í Houses of Worship; Bahá'í Temples; Bahá'í Churches; Bahá’u’lláh; Bahá'í Faith; Bahá'í; Religion</dc:subject>
  <dc:creator>พระบาฮาอุลลาห์;ศาสนาบาไฮ;บาไฮ;Bahá’u’lláh;Bahá'í Faith;Bahá'í</dc:creator>
  <cp:keywords>นำเสนอศาสนาบาไฮ : นำเสนอศาสนาบาไฮ : สักการะสถานบาไฮ; วัดบาไฮ; โบสถ์บาไฮ; พระบาฮาอุลลาห์; ศาสนาบาไฮ; บาไฮ; ศาสนา; Presentation on the Bahá'í Faith: Bahá'í Houses of Worship; Bahá'í Temples; Bahá'í Churches; Bahá’u’lláh; Bahá'í Faith; Bahá'í; Religion</cp:keywords>
  <cp:lastModifiedBy>Vaughan Smith</cp:lastModifiedBy>
  <cp:revision>17</cp:revision>
  <dcterms:created xsi:type="dcterms:W3CDTF">2017-10-08T13:16:48Z</dcterms:created>
  <dcterms:modified xsi:type="dcterms:W3CDTF">2017-10-10T08:13:17Z</dcterms:modified>
  <cp:category>นำเสนอศาสนาบาไฮ : นำเสนอศาสนาบาไฮ : สักการะสถานบาไฮ;วัดบาไฮ;โบสถ์บาไฮ;พระบาฮาอุลลาห์;ศาสนาบาไฮ;บาไฮ;ศาสนา;Presentation on the Bahá'í Faith: Bahá'í Houses of Worship;Bahá'í Temples;Bahá'í Churches;Bahá’u’lláh;Bahá'í Faith;Bahá'í;Religion</cp:category>
</cp:coreProperties>
</file>